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364" r:id="rId2"/>
    <p:sldId id="399" r:id="rId3"/>
    <p:sldId id="373" r:id="rId4"/>
    <p:sldId id="401" r:id="rId5"/>
    <p:sldId id="402" r:id="rId6"/>
    <p:sldId id="375" r:id="rId7"/>
    <p:sldId id="376" r:id="rId8"/>
    <p:sldId id="377" r:id="rId9"/>
    <p:sldId id="379" r:id="rId10"/>
    <p:sldId id="380" r:id="rId11"/>
    <p:sldId id="374" r:id="rId12"/>
    <p:sldId id="366" r:id="rId13"/>
    <p:sldId id="387" r:id="rId14"/>
    <p:sldId id="391" r:id="rId15"/>
    <p:sldId id="388" r:id="rId16"/>
    <p:sldId id="392" r:id="rId17"/>
    <p:sldId id="393" r:id="rId18"/>
    <p:sldId id="394" r:id="rId19"/>
    <p:sldId id="407" r:id="rId20"/>
    <p:sldId id="395" r:id="rId21"/>
    <p:sldId id="396" r:id="rId22"/>
    <p:sldId id="397" r:id="rId23"/>
    <p:sldId id="404" r:id="rId24"/>
    <p:sldId id="405" r:id="rId25"/>
    <p:sldId id="406" r:id="rId26"/>
    <p:sldId id="368" r:id="rId27"/>
  </p:sldIdLst>
  <p:sldSz cx="12192000" cy="6858000"/>
  <p:notesSz cx="6858000" cy="9144000"/>
  <p:embeddedFontLst>
    <p:embeddedFont>
      <p:font typeface="Michroma" pitchFamily="2" charset="0"/>
      <p:regular r:id="rId29"/>
    </p:embeddedFont>
    <p:embeddedFont>
      <p:font typeface="나눔고딕 ExtraBold" panose="020D0904000000000000" pitchFamily="50" charset="-127"/>
      <p:bold r:id="rId30"/>
    </p:embeddedFont>
    <p:embeddedFont>
      <p:font typeface="나눔바른고딕 Light" panose="020B0603020101020101" pitchFamily="50" charset="-127"/>
      <p:regular r:id="rId31"/>
    </p:embeddedFont>
    <p:embeddedFont>
      <p:font typeface="나눔스퀘어" panose="020B0600000101010101" pitchFamily="50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_ac Bold" panose="020B0600000101010101" pitchFamily="50" charset="-127"/>
      <p:bold r:id="rId35"/>
    </p:embeddedFont>
    <p:embeddedFont>
      <p:font typeface="나눔스퀘어_ac ExtraBold" panose="020B0600000101010101" pitchFamily="50" charset="-127"/>
      <p:bold r:id="rId36"/>
    </p:embeddedFont>
    <p:embeddedFont>
      <p:font typeface="나눔스퀘어OTF Bold" panose="020B0600000101010101" pitchFamily="34" charset="-127"/>
      <p:bold r:id="rId37"/>
    </p:embeddedFont>
    <p:embeddedFont>
      <p:font typeface="나눔스퀘어OTF ExtraBold" panose="020B0600000101010101" pitchFamily="34" charset="-127"/>
      <p:bold r:id="rId38"/>
    </p:embeddedFont>
    <p:embeddedFont>
      <p:font typeface="나눔스퀘어OTF_ac" panose="020B0600000101010101" pitchFamily="34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FF3"/>
    <a:srgbClr val="002060"/>
    <a:srgbClr val="FCD4EB"/>
    <a:srgbClr val="BB4D77"/>
    <a:srgbClr val="D5EAF0"/>
    <a:srgbClr val="436279"/>
    <a:srgbClr val="81A2BA"/>
    <a:srgbClr val="547A97"/>
    <a:srgbClr val="292571"/>
    <a:srgbClr val="44C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B4B9D-B2E0-4C40-AF25-CF53AA43B81E}" v="9" dt="2023-08-18T01:46:14.403"/>
    <p1510:client id="{BCEFC0EF-9C27-41D4-8384-5B4E32FE61C9}" v="217" dt="2023-08-18T00:41:57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나 유" userId="34730eaf44857b0a" providerId="LiveId" clId="{0F7B4B9D-B2E0-4C40-AF25-CF53AA43B81E}"/>
    <pc:docChg chg="modSld">
      <pc:chgData name="지나 유" userId="34730eaf44857b0a" providerId="LiveId" clId="{0F7B4B9D-B2E0-4C40-AF25-CF53AA43B81E}" dt="2023-08-18T01:46:18.297" v="188" actId="1076"/>
      <pc:docMkLst>
        <pc:docMk/>
      </pc:docMkLst>
      <pc:sldChg chg="addSp modSp mod">
        <pc:chgData name="지나 유" userId="34730eaf44857b0a" providerId="LiveId" clId="{0F7B4B9D-B2E0-4C40-AF25-CF53AA43B81E}" dt="2023-08-18T01:34:37.467" v="42" actId="20577"/>
        <pc:sldMkLst>
          <pc:docMk/>
          <pc:sldMk cId="648096845" sldId="373"/>
        </pc:sldMkLst>
        <pc:spChg chg="add mod">
          <ac:chgData name="지나 유" userId="34730eaf44857b0a" providerId="LiveId" clId="{0F7B4B9D-B2E0-4C40-AF25-CF53AA43B81E}" dt="2023-08-18T01:34:37.467" v="42" actId="20577"/>
          <ac:spMkLst>
            <pc:docMk/>
            <pc:sldMk cId="648096845" sldId="373"/>
            <ac:spMk id="2" creationId="{C3ACF6B5-7CD3-CECC-B43C-6F3D10D5519C}"/>
          </ac:spMkLst>
        </pc:spChg>
      </pc:sldChg>
      <pc:sldChg chg="addSp modSp mod">
        <pc:chgData name="지나 유" userId="34730eaf44857b0a" providerId="LiveId" clId="{0F7B4B9D-B2E0-4C40-AF25-CF53AA43B81E}" dt="2023-08-18T01:46:18.297" v="188" actId="1076"/>
        <pc:sldMkLst>
          <pc:docMk/>
          <pc:sldMk cId="2265101883" sldId="387"/>
        </pc:sldMkLst>
        <pc:spChg chg="add mod">
          <ac:chgData name="지나 유" userId="34730eaf44857b0a" providerId="LiveId" clId="{0F7B4B9D-B2E0-4C40-AF25-CF53AA43B81E}" dt="2023-08-18T01:46:18.297" v="188" actId="1076"/>
          <ac:spMkLst>
            <pc:docMk/>
            <pc:sldMk cId="2265101883" sldId="387"/>
            <ac:spMk id="3" creationId="{11032BA9-527B-1178-4FF8-1C4B20A5533A}"/>
          </ac:spMkLst>
        </pc:spChg>
      </pc:sldChg>
      <pc:sldChg chg="addSp modSp mod">
        <pc:chgData name="지나 유" userId="34730eaf44857b0a" providerId="LiveId" clId="{0F7B4B9D-B2E0-4C40-AF25-CF53AA43B81E}" dt="2023-08-18T01:38:23.780" v="99" actId="1076"/>
        <pc:sldMkLst>
          <pc:docMk/>
          <pc:sldMk cId="1043561560" sldId="388"/>
        </pc:sldMkLst>
        <pc:spChg chg="add mod">
          <ac:chgData name="지나 유" userId="34730eaf44857b0a" providerId="LiveId" clId="{0F7B4B9D-B2E0-4C40-AF25-CF53AA43B81E}" dt="2023-08-18T01:38:23.780" v="99" actId="1076"/>
          <ac:spMkLst>
            <pc:docMk/>
            <pc:sldMk cId="1043561560" sldId="388"/>
            <ac:spMk id="3" creationId="{C9D909AD-B6CE-4A56-86FC-7229737F00DF}"/>
          </ac:spMkLst>
        </pc:spChg>
      </pc:sldChg>
      <pc:sldChg chg="addSp modSp mod">
        <pc:chgData name="지나 유" userId="34730eaf44857b0a" providerId="LiveId" clId="{0F7B4B9D-B2E0-4C40-AF25-CF53AA43B81E}" dt="2023-08-18T01:43:50.215" v="150" actId="20577"/>
        <pc:sldMkLst>
          <pc:docMk/>
          <pc:sldMk cId="95691443" sldId="392"/>
        </pc:sldMkLst>
        <pc:spChg chg="add mod">
          <ac:chgData name="지나 유" userId="34730eaf44857b0a" providerId="LiveId" clId="{0F7B4B9D-B2E0-4C40-AF25-CF53AA43B81E}" dt="2023-08-18T01:43:50.215" v="150" actId="20577"/>
          <ac:spMkLst>
            <pc:docMk/>
            <pc:sldMk cId="95691443" sldId="392"/>
            <ac:spMk id="3" creationId="{7C824B58-C10E-A32A-9C9D-76E18CC6ACC2}"/>
          </ac:spMkLst>
        </pc:spChg>
      </pc:sldChg>
    </pc:docChg>
  </pc:docChgLst>
  <pc:docChgLst>
    <pc:chgData name="지나 유" userId="34730eaf44857b0a" providerId="LiveId" clId="{BCEFC0EF-9C27-41D4-8384-5B4E32FE61C9}"/>
    <pc:docChg chg="undo custSel addSld delSld modSld sldOrd">
      <pc:chgData name="지나 유" userId="34730eaf44857b0a" providerId="LiveId" clId="{BCEFC0EF-9C27-41D4-8384-5B4E32FE61C9}" dt="2023-08-18T01:26:53.422" v="1809" actId="1076"/>
      <pc:docMkLst>
        <pc:docMk/>
      </pc:docMkLst>
      <pc:sldChg chg="modSp mod">
        <pc:chgData name="지나 유" userId="34730eaf44857b0a" providerId="LiveId" clId="{BCEFC0EF-9C27-41D4-8384-5B4E32FE61C9}" dt="2023-08-17T23:44:51.472" v="638" actId="20577"/>
        <pc:sldMkLst>
          <pc:docMk/>
          <pc:sldMk cId="648096845" sldId="373"/>
        </pc:sldMkLst>
        <pc:spChg chg="mod">
          <ac:chgData name="지나 유" userId="34730eaf44857b0a" providerId="LiveId" clId="{BCEFC0EF-9C27-41D4-8384-5B4E32FE61C9}" dt="2023-08-17T23:41:10.656" v="391" actId="20577"/>
          <ac:spMkLst>
            <pc:docMk/>
            <pc:sldMk cId="648096845" sldId="373"/>
            <ac:spMk id="13" creationId="{3CE1E6CA-72AD-66AF-D185-587765642A21}"/>
          </ac:spMkLst>
        </pc:spChg>
        <pc:spChg chg="mod">
          <ac:chgData name="지나 유" userId="34730eaf44857b0a" providerId="LiveId" clId="{BCEFC0EF-9C27-41D4-8384-5B4E32FE61C9}" dt="2023-08-17T23:41:16.728" v="409" actId="20577"/>
          <ac:spMkLst>
            <pc:docMk/>
            <pc:sldMk cId="648096845" sldId="373"/>
            <ac:spMk id="14" creationId="{08579074-5097-4F77-61C4-84585754F4C6}"/>
          </ac:spMkLst>
        </pc:spChg>
        <pc:spChg chg="mod">
          <ac:chgData name="지나 유" userId="34730eaf44857b0a" providerId="LiveId" clId="{BCEFC0EF-9C27-41D4-8384-5B4E32FE61C9}" dt="2023-08-17T23:43:36.301" v="502" actId="20577"/>
          <ac:spMkLst>
            <pc:docMk/>
            <pc:sldMk cId="648096845" sldId="373"/>
            <ac:spMk id="15" creationId="{DBB15096-8F0A-50F3-C80C-AC0CD23D002E}"/>
          </ac:spMkLst>
        </pc:spChg>
        <pc:spChg chg="mod">
          <ac:chgData name="지나 유" userId="34730eaf44857b0a" providerId="LiveId" clId="{BCEFC0EF-9C27-41D4-8384-5B4E32FE61C9}" dt="2023-08-17T23:43:50.084" v="517" actId="20577"/>
          <ac:spMkLst>
            <pc:docMk/>
            <pc:sldMk cId="648096845" sldId="373"/>
            <ac:spMk id="16" creationId="{48BA6B32-D182-FC66-BAAF-DD37E78363BC}"/>
          </ac:spMkLst>
        </pc:spChg>
        <pc:spChg chg="mod">
          <ac:chgData name="지나 유" userId="34730eaf44857b0a" providerId="LiveId" clId="{BCEFC0EF-9C27-41D4-8384-5B4E32FE61C9}" dt="2023-08-17T23:44:14.924" v="575" actId="20577"/>
          <ac:spMkLst>
            <pc:docMk/>
            <pc:sldMk cId="648096845" sldId="373"/>
            <ac:spMk id="17" creationId="{CD082B4B-2022-3007-C0A7-2918C737A16D}"/>
          </ac:spMkLst>
        </pc:spChg>
        <pc:spChg chg="mod">
          <ac:chgData name="지나 유" userId="34730eaf44857b0a" providerId="LiveId" clId="{BCEFC0EF-9C27-41D4-8384-5B4E32FE61C9}" dt="2023-08-17T23:44:51.472" v="638" actId="20577"/>
          <ac:spMkLst>
            <pc:docMk/>
            <pc:sldMk cId="648096845" sldId="373"/>
            <ac:spMk id="18" creationId="{5166ECC6-B3DF-A278-94D2-F37EEE0222D3}"/>
          </ac:spMkLst>
        </pc:spChg>
        <pc:picChg chg="mod">
          <ac:chgData name="지나 유" userId="34730eaf44857b0a" providerId="LiveId" clId="{BCEFC0EF-9C27-41D4-8384-5B4E32FE61C9}" dt="2023-08-17T23:43:53.311" v="518" actId="1076"/>
          <ac:picMkLst>
            <pc:docMk/>
            <pc:sldMk cId="648096845" sldId="373"/>
            <ac:picMk id="3" creationId="{69E6E2F2-8E66-4632-8F06-6EC2C9B7158D}"/>
          </ac:picMkLst>
        </pc:picChg>
        <pc:picChg chg="mod">
          <ac:chgData name="지나 유" userId="34730eaf44857b0a" providerId="LiveId" clId="{BCEFC0EF-9C27-41D4-8384-5B4E32FE61C9}" dt="2023-08-17T23:30:09.774" v="0" actId="1076"/>
          <ac:picMkLst>
            <pc:docMk/>
            <pc:sldMk cId="648096845" sldId="373"/>
            <ac:picMk id="5" creationId="{AE7B79DD-B913-4C01-B8DB-4E7FFB676972}"/>
          </ac:picMkLst>
        </pc:picChg>
      </pc:sldChg>
      <pc:sldChg chg="modSp mod ord">
        <pc:chgData name="지나 유" userId="34730eaf44857b0a" providerId="LiveId" clId="{BCEFC0EF-9C27-41D4-8384-5B4E32FE61C9}" dt="2023-08-17T23:41:56.756" v="435" actId="20577"/>
        <pc:sldMkLst>
          <pc:docMk/>
          <pc:sldMk cId="2315647524" sldId="374"/>
        </pc:sldMkLst>
        <pc:spChg chg="mod">
          <ac:chgData name="지나 유" userId="34730eaf44857b0a" providerId="LiveId" clId="{BCEFC0EF-9C27-41D4-8384-5B4E32FE61C9}" dt="2023-08-17T23:41:56.756" v="435" actId="20577"/>
          <ac:spMkLst>
            <pc:docMk/>
            <pc:sldMk cId="2315647524" sldId="374"/>
            <ac:spMk id="7" creationId="{332628E1-6077-4AF6-9745-FB8C65A867E7}"/>
          </ac:spMkLst>
        </pc:spChg>
      </pc:sldChg>
      <pc:sldChg chg="modSp mod">
        <pc:chgData name="지나 유" userId="34730eaf44857b0a" providerId="LiveId" clId="{BCEFC0EF-9C27-41D4-8384-5B4E32FE61C9}" dt="2023-08-17T23:42:45.051" v="490" actId="1076"/>
        <pc:sldMkLst>
          <pc:docMk/>
          <pc:sldMk cId="1172260172" sldId="380"/>
        </pc:sldMkLst>
        <pc:spChg chg="mod">
          <ac:chgData name="지나 유" userId="34730eaf44857b0a" providerId="LiveId" clId="{BCEFC0EF-9C27-41D4-8384-5B4E32FE61C9}" dt="2023-08-17T23:42:45.051" v="490" actId="1076"/>
          <ac:spMkLst>
            <pc:docMk/>
            <pc:sldMk cId="1172260172" sldId="380"/>
            <ac:spMk id="4" creationId="{216C85F3-726B-939F-97B9-AC1374890CDA}"/>
          </ac:spMkLst>
        </pc:spChg>
      </pc:sldChg>
      <pc:sldChg chg="del">
        <pc:chgData name="지나 유" userId="34730eaf44857b0a" providerId="LiveId" clId="{BCEFC0EF-9C27-41D4-8384-5B4E32FE61C9}" dt="2023-08-17T23:40:59.517" v="376" actId="47"/>
        <pc:sldMkLst>
          <pc:docMk/>
          <pc:sldMk cId="3139651111" sldId="382"/>
        </pc:sldMkLst>
      </pc:sldChg>
      <pc:sldChg chg="del">
        <pc:chgData name="지나 유" userId="34730eaf44857b0a" providerId="LiveId" clId="{BCEFC0EF-9C27-41D4-8384-5B4E32FE61C9}" dt="2023-08-17T23:41:00.538" v="377" actId="47"/>
        <pc:sldMkLst>
          <pc:docMk/>
          <pc:sldMk cId="500437169" sldId="384"/>
        </pc:sldMkLst>
      </pc:sldChg>
      <pc:sldChg chg="addSp delSp modSp mod delAnim">
        <pc:chgData name="지나 유" userId="34730eaf44857b0a" providerId="LiveId" clId="{BCEFC0EF-9C27-41D4-8384-5B4E32FE61C9}" dt="2023-08-18T00:35:01.454" v="1768" actId="14100"/>
        <pc:sldMkLst>
          <pc:docMk/>
          <pc:sldMk cId="2265101883" sldId="387"/>
        </pc:sldMkLst>
        <pc:spChg chg="add del">
          <ac:chgData name="지나 유" userId="34730eaf44857b0a" providerId="LiveId" clId="{BCEFC0EF-9C27-41D4-8384-5B4E32FE61C9}" dt="2023-08-18T00:34:52.066" v="1764"/>
          <ac:spMkLst>
            <pc:docMk/>
            <pc:sldMk cId="2265101883" sldId="387"/>
            <ac:spMk id="4" creationId="{DE3E92A9-78F3-F6B7-9893-7D12CC29BB57}"/>
          </ac:spMkLst>
        </pc:spChg>
        <pc:picChg chg="del">
          <ac:chgData name="지나 유" userId="34730eaf44857b0a" providerId="LiveId" clId="{BCEFC0EF-9C27-41D4-8384-5B4E32FE61C9}" dt="2023-08-18T00:33:42.696" v="1758" actId="478"/>
          <ac:picMkLst>
            <pc:docMk/>
            <pc:sldMk cId="2265101883" sldId="387"/>
            <ac:picMk id="3" creationId="{E4431FAE-CBEA-44DF-6209-7674288A6D39}"/>
          </ac:picMkLst>
        </pc:picChg>
        <pc:picChg chg="add mod">
          <ac:chgData name="지나 유" userId="34730eaf44857b0a" providerId="LiveId" clId="{BCEFC0EF-9C27-41D4-8384-5B4E32FE61C9}" dt="2023-08-18T00:35:01.454" v="1768" actId="14100"/>
          <ac:picMkLst>
            <pc:docMk/>
            <pc:sldMk cId="2265101883" sldId="387"/>
            <ac:picMk id="5" creationId="{612C5AAC-7DC9-D7A9-5E1C-216C160579E3}"/>
          </ac:picMkLst>
        </pc:picChg>
      </pc:sldChg>
      <pc:sldChg chg="addSp delSp modSp mod delAnim">
        <pc:chgData name="지나 유" userId="34730eaf44857b0a" providerId="LiveId" clId="{BCEFC0EF-9C27-41D4-8384-5B4E32FE61C9}" dt="2023-08-18T00:39:12.851" v="1787" actId="14100"/>
        <pc:sldMkLst>
          <pc:docMk/>
          <pc:sldMk cId="1043561560" sldId="388"/>
        </pc:sldMkLst>
        <pc:spChg chg="add del">
          <ac:chgData name="지나 유" userId="34730eaf44857b0a" providerId="LiveId" clId="{BCEFC0EF-9C27-41D4-8384-5B4E32FE61C9}" dt="2023-08-18T00:39:05.800" v="1783"/>
          <ac:spMkLst>
            <pc:docMk/>
            <pc:sldMk cId="1043561560" sldId="388"/>
            <ac:spMk id="4" creationId="{2262C258-F6F3-77BA-C92E-F7226965096D}"/>
          </ac:spMkLst>
        </pc:spChg>
        <pc:picChg chg="del">
          <ac:chgData name="지나 유" userId="34730eaf44857b0a" providerId="LiveId" clId="{BCEFC0EF-9C27-41D4-8384-5B4E32FE61C9}" dt="2023-08-18T00:33:47.301" v="1761" actId="478"/>
          <ac:picMkLst>
            <pc:docMk/>
            <pc:sldMk cId="1043561560" sldId="388"/>
            <ac:picMk id="3" creationId="{73F4CF5C-79A9-7B67-C48E-96764816B838}"/>
          </ac:picMkLst>
        </pc:picChg>
        <pc:picChg chg="add mod">
          <ac:chgData name="지나 유" userId="34730eaf44857b0a" providerId="LiveId" clId="{BCEFC0EF-9C27-41D4-8384-5B4E32FE61C9}" dt="2023-08-18T00:39:12.851" v="1787" actId="14100"/>
          <ac:picMkLst>
            <pc:docMk/>
            <pc:sldMk cId="1043561560" sldId="388"/>
            <ac:picMk id="5" creationId="{7B33688A-1E10-CC0D-FB06-19FE9BE959D5}"/>
          </ac:picMkLst>
        </pc:picChg>
      </pc:sldChg>
      <pc:sldChg chg="addSp delSp modSp mod delAnim">
        <pc:chgData name="지나 유" userId="34730eaf44857b0a" providerId="LiveId" clId="{BCEFC0EF-9C27-41D4-8384-5B4E32FE61C9}" dt="2023-08-18T00:35:49.486" v="1774" actId="14100"/>
        <pc:sldMkLst>
          <pc:docMk/>
          <pc:sldMk cId="292909368" sldId="391"/>
        </pc:sldMkLst>
        <pc:spChg chg="add del">
          <ac:chgData name="지나 유" userId="34730eaf44857b0a" providerId="LiveId" clId="{BCEFC0EF-9C27-41D4-8384-5B4E32FE61C9}" dt="2023-08-18T00:35:42.462" v="1770"/>
          <ac:spMkLst>
            <pc:docMk/>
            <pc:sldMk cId="292909368" sldId="391"/>
            <ac:spMk id="3" creationId="{B788C5E7-B48A-F821-0743-8A2D0B3EA1AB}"/>
          </ac:spMkLst>
        </pc:spChg>
        <pc:picChg chg="del mod">
          <ac:chgData name="지나 유" userId="34730eaf44857b0a" providerId="LiveId" clId="{BCEFC0EF-9C27-41D4-8384-5B4E32FE61C9}" dt="2023-08-18T00:33:44.784" v="1760" actId="478"/>
          <ac:picMkLst>
            <pc:docMk/>
            <pc:sldMk cId="292909368" sldId="391"/>
            <ac:picMk id="4" creationId="{218A81AA-72AB-8E8E-754B-941D4696D54F}"/>
          </ac:picMkLst>
        </pc:picChg>
        <pc:picChg chg="add mod">
          <ac:chgData name="지나 유" userId="34730eaf44857b0a" providerId="LiveId" clId="{BCEFC0EF-9C27-41D4-8384-5B4E32FE61C9}" dt="2023-08-18T00:35:49.486" v="1774" actId="14100"/>
          <ac:picMkLst>
            <pc:docMk/>
            <pc:sldMk cId="292909368" sldId="391"/>
            <ac:picMk id="5" creationId="{7D11CE1F-6C28-53E6-D3CA-E7B5892D6103}"/>
          </ac:picMkLst>
        </pc:picChg>
      </pc:sldChg>
      <pc:sldChg chg="addSp delSp modSp mod delAnim">
        <pc:chgData name="지나 유" userId="34730eaf44857b0a" providerId="LiveId" clId="{BCEFC0EF-9C27-41D4-8384-5B4E32FE61C9}" dt="2023-08-18T00:42:04.159" v="1808" actId="14100"/>
        <pc:sldMkLst>
          <pc:docMk/>
          <pc:sldMk cId="95691443" sldId="392"/>
        </pc:sldMkLst>
        <pc:spChg chg="add del">
          <ac:chgData name="지나 유" userId="34730eaf44857b0a" providerId="LiveId" clId="{BCEFC0EF-9C27-41D4-8384-5B4E32FE61C9}" dt="2023-08-18T00:41:57.278" v="1804"/>
          <ac:spMkLst>
            <pc:docMk/>
            <pc:sldMk cId="95691443" sldId="392"/>
            <ac:spMk id="7" creationId="{9632E904-8BB1-61EF-3B93-3D5B0F180911}"/>
          </ac:spMkLst>
        </pc:spChg>
        <pc:picChg chg="del">
          <ac:chgData name="지나 유" userId="34730eaf44857b0a" providerId="LiveId" clId="{BCEFC0EF-9C27-41D4-8384-5B4E32FE61C9}" dt="2023-08-18T00:33:48.898" v="1762" actId="478"/>
          <ac:picMkLst>
            <pc:docMk/>
            <pc:sldMk cId="95691443" sldId="392"/>
            <ac:picMk id="4" creationId="{60F84926-20DC-43C3-4BD1-5D20AC89A817}"/>
          </ac:picMkLst>
        </pc:picChg>
        <pc:picChg chg="add mod">
          <ac:chgData name="지나 유" userId="34730eaf44857b0a" providerId="LiveId" clId="{BCEFC0EF-9C27-41D4-8384-5B4E32FE61C9}" dt="2023-08-18T00:41:14.256" v="1795" actId="14861"/>
          <ac:picMkLst>
            <pc:docMk/>
            <pc:sldMk cId="95691443" sldId="392"/>
            <ac:picMk id="5" creationId="{DEA3E4F8-C1C6-D50F-AF07-0585D6D88B98}"/>
          </ac:picMkLst>
        </pc:picChg>
        <pc:picChg chg="add del mod">
          <ac:chgData name="지나 유" userId="34730eaf44857b0a" providerId="LiveId" clId="{BCEFC0EF-9C27-41D4-8384-5B4E32FE61C9}" dt="2023-08-18T00:41:47.660" v="1802" actId="478"/>
          <ac:picMkLst>
            <pc:docMk/>
            <pc:sldMk cId="95691443" sldId="392"/>
            <ac:picMk id="6" creationId="{92E06BD0-D7D7-052A-4719-3FA89B11AF46}"/>
          </ac:picMkLst>
        </pc:picChg>
        <pc:picChg chg="add mod">
          <ac:chgData name="지나 유" userId="34730eaf44857b0a" providerId="LiveId" clId="{BCEFC0EF-9C27-41D4-8384-5B4E32FE61C9}" dt="2023-08-18T00:42:04.159" v="1808" actId="14100"/>
          <ac:picMkLst>
            <pc:docMk/>
            <pc:sldMk cId="95691443" sldId="392"/>
            <ac:picMk id="8" creationId="{57899FB3-462F-212C-F847-9406C43BFD9C}"/>
          </ac:picMkLst>
        </pc:picChg>
        <pc:picChg chg="add del">
          <ac:chgData name="지나 유" userId="34730eaf44857b0a" providerId="LiveId" clId="{BCEFC0EF-9C27-41D4-8384-5B4E32FE61C9}" dt="2023-08-18T00:41:38.602" v="1797"/>
          <ac:picMkLst>
            <pc:docMk/>
            <pc:sldMk cId="95691443" sldId="392"/>
            <ac:picMk id="10242" creationId="{C7F13E79-CD42-EC31-4076-62FCD6009452}"/>
          </ac:picMkLst>
        </pc:picChg>
      </pc:sldChg>
      <pc:sldChg chg="modSp mod">
        <pc:chgData name="지나 유" userId="34730eaf44857b0a" providerId="LiveId" clId="{BCEFC0EF-9C27-41D4-8384-5B4E32FE61C9}" dt="2023-08-17T23:45:15.960" v="640" actId="20577"/>
        <pc:sldMkLst>
          <pc:docMk/>
          <pc:sldMk cId="842141197" sldId="393"/>
        </pc:sldMkLst>
        <pc:spChg chg="mod">
          <ac:chgData name="지나 유" userId="34730eaf44857b0a" providerId="LiveId" clId="{BCEFC0EF-9C27-41D4-8384-5B4E32FE61C9}" dt="2023-08-17T23:45:15.960" v="640" actId="20577"/>
          <ac:spMkLst>
            <pc:docMk/>
            <pc:sldMk cId="842141197" sldId="393"/>
            <ac:spMk id="7" creationId="{332628E1-6077-4AF6-9745-FB8C65A867E7}"/>
          </ac:spMkLst>
        </pc:spChg>
      </pc:sldChg>
      <pc:sldChg chg="addSp delSp modSp mod">
        <pc:chgData name="지나 유" userId="34730eaf44857b0a" providerId="LiveId" clId="{BCEFC0EF-9C27-41D4-8384-5B4E32FE61C9}" dt="2023-08-18T00:17:42.416" v="1588" actId="14100"/>
        <pc:sldMkLst>
          <pc:docMk/>
          <pc:sldMk cId="2648609087" sldId="394"/>
        </pc:sldMkLst>
        <pc:spChg chg="add del">
          <ac:chgData name="지나 유" userId="34730eaf44857b0a" providerId="LiveId" clId="{BCEFC0EF-9C27-41D4-8384-5B4E32FE61C9}" dt="2023-08-18T00:17:22.763" v="1581"/>
          <ac:spMkLst>
            <pc:docMk/>
            <pc:sldMk cId="2648609087" sldId="394"/>
            <ac:spMk id="3" creationId="{CE4D37D1-18D9-E94E-75A9-C05D47FA07DE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6" creationId="{A5B765E5-E450-612B-13EE-926A4E9DBA01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9" creationId="{C540DCE7-6F74-8ED2-4BD8-DAC952CFF3C8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10" creationId="{D3EBBF0C-9FB5-33EA-399A-E877BC9495D1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11" creationId="{AC35EF70-AFE6-187D-24F4-41C47C93EAA3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12" creationId="{86CA18E9-1DD1-3142-A261-3C91CB5DCCBC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13" creationId="{3A598D02-38B9-EA7C-C3E8-7C5E46F4E5A2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16" creationId="{2469D38E-B0B4-39D4-367E-9A3D22295EF6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17" creationId="{7E56990F-6BCE-74EA-8A3A-C59C3E12ECAB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18" creationId="{CB0F8FA3-D8D2-EB85-BE7E-032DF79B2AF9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19" creationId="{26E61A00-386A-5C15-4233-D9431BDAE315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20" creationId="{7D2C1411-FD90-3B0B-B3A8-33388BAD7538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23" creationId="{A0D907E9-5B64-9446-F840-08845AAA565B}"/>
          </ac:spMkLst>
        </pc:spChg>
        <pc:spChg chg="del">
          <ac:chgData name="지나 유" userId="34730eaf44857b0a" providerId="LiveId" clId="{BCEFC0EF-9C27-41D4-8384-5B4E32FE61C9}" dt="2023-08-18T00:16:28.632" v="1577" actId="478"/>
          <ac:spMkLst>
            <pc:docMk/>
            <pc:sldMk cId="2648609087" sldId="394"/>
            <ac:spMk id="24" creationId="{B38C49BD-E6D0-AD3F-A0DE-8AA41C2AF7FE}"/>
          </ac:spMkLst>
        </pc:spChg>
        <pc:picChg chg="add mod">
          <ac:chgData name="지나 유" userId="34730eaf44857b0a" providerId="LiveId" clId="{BCEFC0EF-9C27-41D4-8384-5B4E32FE61C9}" dt="2023-08-18T00:17:42.416" v="1588" actId="14100"/>
          <ac:picMkLst>
            <pc:docMk/>
            <pc:sldMk cId="2648609087" sldId="394"/>
            <ac:picMk id="4" creationId="{DFB586EC-97EC-1A96-8D0F-D2BBE4F46BE6}"/>
          </ac:picMkLst>
        </pc:picChg>
        <pc:picChg chg="del">
          <ac:chgData name="지나 유" userId="34730eaf44857b0a" providerId="LiveId" clId="{BCEFC0EF-9C27-41D4-8384-5B4E32FE61C9}" dt="2023-08-18T00:16:24.646" v="1576" actId="478"/>
          <ac:picMkLst>
            <pc:docMk/>
            <pc:sldMk cId="2648609087" sldId="394"/>
            <ac:picMk id="15" creationId="{E5D12F14-D41B-D6C9-773F-5F2A598DEE1A}"/>
          </ac:picMkLst>
        </pc:picChg>
        <pc:picChg chg="add del">
          <ac:chgData name="지나 유" userId="34730eaf44857b0a" providerId="LiveId" clId="{BCEFC0EF-9C27-41D4-8384-5B4E32FE61C9}" dt="2023-08-18T00:16:30.702" v="1579" actId="478"/>
          <ac:picMkLst>
            <pc:docMk/>
            <pc:sldMk cId="2648609087" sldId="394"/>
            <ac:picMk id="3074" creationId="{5920A48C-B04A-6205-D274-EB763AFF7C8C}"/>
          </ac:picMkLst>
        </pc:picChg>
      </pc:sldChg>
      <pc:sldChg chg="addSp delSp modSp mod">
        <pc:chgData name="지나 유" userId="34730eaf44857b0a" providerId="LiveId" clId="{BCEFC0EF-9C27-41D4-8384-5B4E32FE61C9}" dt="2023-08-18T00:19:20.672" v="1622" actId="1076"/>
        <pc:sldMkLst>
          <pc:docMk/>
          <pc:sldMk cId="3539883168" sldId="395"/>
        </pc:sldMkLst>
        <pc:spChg chg="add del mod">
          <ac:chgData name="지나 유" userId="34730eaf44857b0a" providerId="LiveId" clId="{BCEFC0EF-9C27-41D4-8384-5B4E32FE61C9}" dt="2023-08-18T00:18:05.939" v="1594"/>
          <ac:spMkLst>
            <pc:docMk/>
            <pc:sldMk cId="3539883168" sldId="395"/>
            <ac:spMk id="3" creationId="{649337C5-A7A2-3698-4B43-41D201A461A0}"/>
          </ac:spMkLst>
        </pc:spChg>
        <pc:spChg chg="mod">
          <ac:chgData name="지나 유" userId="34730eaf44857b0a" providerId="LiveId" clId="{BCEFC0EF-9C27-41D4-8384-5B4E32FE61C9}" dt="2023-08-18T00:16:17.525" v="1575" actId="6549"/>
          <ac:spMkLst>
            <pc:docMk/>
            <pc:sldMk cId="3539883168" sldId="395"/>
            <ac:spMk id="7" creationId="{332628E1-6077-4AF6-9745-FB8C65A867E7}"/>
          </ac:spMkLst>
        </pc:spChg>
        <pc:spChg chg="del">
          <ac:chgData name="지나 유" userId="34730eaf44857b0a" providerId="LiveId" clId="{BCEFC0EF-9C27-41D4-8384-5B4E32FE61C9}" dt="2023-08-18T00:17:53.631" v="1591" actId="478"/>
          <ac:spMkLst>
            <pc:docMk/>
            <pc:sldMk cId="3539883168" sldId="395"/>
            <ac:spMk id="8" creationId="{8CA3705D-DCCD-EC57-853A-56C91908EDC6}"/>
          </ac:spMkLst>
        </pc:spChg>
        <pc:picChg chg="del mod">
          <ac:chgData name="지나 유" userId="34730eaf44857b0a" providerId="LiveId" clId="{BCEFC0EF-9C27-41D4-8384-5B4E32FE61C9}" dt="2023-08-18T00:17:54.745" v="1592" actId="478"/>
          <ac:picMkLst>
            <pc:docMk/>
            <pc:sldMk cId="3539883168" sldId="395"/>
            <ac:picMk id="4" creationId="{7886118F-FFAE-973E-BC4E-75A01F96FA56}"/>
          </ac:picMkLst>
        </pc:picChg>
        <pc:picChg chg="add mod ord">
          <ac:chgData name="지나 유" userId="34730eaf44857b0a" providerId="LiveId" clId="{BCEFC0EF-9C27-41D4-8384-5B4E32FE61C9}" dt="2023-08-18T00:19:20.672" v="1622" actId="1076"/>
          <ac:picMkLst>
            <pc:docMk/>
            <pc:sldMk cId="3539883168" sldId="395"/>
            <ac:picMk id="6" creationId="{BB649868-1880-2FBB-2C50-86A4141583AE}"/>
          </ac:picMkLst>
        </pc:picChg>
        <pc:picChg chg="mod">
          <ac:chgData name="지나 유" userId="34730eaf44857b0a" providerId="LiveId" clId="{BCEFC0EF-9C27-41D4-8384-5B4E32FE61C9}" dt="2023-08-18T00:18:58.079" v="1615" actId="1076"/>
          <ac:picMkLst>
            <pc:docMk/>
            <pc:sldMk cId="3539883168" sldId="395"/>
            <ac:picMk id="2052" creationId="{FFB5A413-F802-194D-E583-A320F48ACB27}"/>
          </ac:picMkLst>
        </pc:picChg>
        <pc:picChg chg="del">
          <ac:chgData name="지나 유" userId="34730eaf44857b0a" providerId="LiveId" clId="{BCEFC0EF-9C27-41D4-8384-5B4E32FE61C9}" dt="2023-08-18T00:17:52.077" v="1590" actId="478"/>
          <ac:picMkLst>
            <pc:docMk/>
            <pc:sldMk cId="3539883168" sldId="395"/>
            <ac:picMk id="2056" creationId="{590B548B-DCF6-5BF1-3E0E-88A965406BED}"/>
          </ac:picMkLst>
        </pc:picChg>
        <pc:picChg chg="mod">
          <ac:chgData name="지나 유" userId="34730eaf44857b0a" providerId="LiveId" clId="{BCEFC0EF-9C27-41D4-8384-5B4E32FE61C9}" dt="2023-08-18T00:19:06.548" v="1618" actId="1076"/>
          <ac:picMkLst>
            <pc:docMk/>
            <pc:sldMk cId="3539883168" sldId="395"/>
            <ac:picMk id="2058" creationId="{DF2A332F-643A-41C9-2BA8-DA12ED74844D}"/>
          </ac:picMkLst>
        </pc:picChg>
        <pc:picChg chg="mod">
          <ac:chgData name="지나 유" userId="34730eaf44857b0a" providerId="LiveId" clId="{BCEFC0EF-9C27-41D4-8384-5B4E32FE61C9}" dt="2023-08-18T00:19:13.024" v="1619" actId="1076"/>
          <ac:picMkLst>
            <pc:docMk/>
            <pc:sldMk cId="3539883168" sldId="395"/>
            <ac:picMk id="2060" creationId="{C7165D89-6DF4-0D7A-580F-6FEEE15CD293}"/>
          </ac:picMkLst>
        </pc:picChg>
        <pc:picChg chg="mod">
          <ac:chgData name="지나 유" userId="34730eaf44857b0a" providerId="LiveId" clId="{BCEFC0EF-9C27-41D4-8384-5B4E32FE61C9}" dt="2023-08-18T00:19:18.277" v="1620" actId="1076"/>
          <ac:picMkLst>
            <pc:docMk/>
            <pc:sldMk cId="3539883168" sldId="395"/>
            <ac:picMk id="2062" creationId="{FA788CC1-22C4-F83E-E283-0CCD75E332E9}"/>
          </ac:picMkLst>
        </pc:picChg>
        <pc:picChg chg="mod">
          <ac:chgData name="지나 유" userId="34730eaf44857b0a" providerId="LiveId" clId="{BCEFC0EF-9C27-41D4-8384-5B4E32FE61C9}" dt="2023-08-18T00:18:59.840" v="1616" actId="1076"/>
          <ac:picMkLst>
            <pc:docMk/>
            <pc:sldMk cId="3539883168" sldId="395"/>
            <ac:picMk id="2064" creationId="{B862599F-FF58-F4A4-F045-B32842F181C4}"/>
          </ac:picMkLst>
        </pc:picChg>
        <pc:picChg chg="mod">
          <ac:chgData name="지나 유" userId="34730eaf44857b0a" providerId="LiveId" clId="{BCEFC0EF-9C27-41D4-8384-5B4E32FE61C9}" dt="2023-08-18T00:18:45.709" v="1611" actId="1076"/>
          <ac:picMkLst>
            <pc:docMk/>
            <pc:sldMk cId="3539883168" sldId="395"/>
            <ac:picMk id="2066" creationId="{BC914206-142D-CCF8-26CD-236EF87FF2CB}"/>
          </ac:picMkLst>
        </pc:picChg>
      </pc:sldChg>
      <pc:sldChg chg="addSp delSp modSp mod">
        <pc:chgData name="지나 유" userId="34730eaf44857b0a" providerId="LiveId" clId="{BCEFC0EF-9C27-41D4-8384-5B4E32FE61C9}" dt="2023-08-18T00:27:26.735" v="1757" actId="1076"/>
        <pc:sldMkLst>
          <pc:docMk/>
          <pc:sldMk cId="3899958726" sldId="396"/>
        </pc:sldMkLst>
        <pc:spChg chg="mod">
          <ac:chgData name="지나 유" userId="34730eaf44857b0a" providerId="LiveId" clId="{BCEFC0EF-9C27-41D4-8384-5B4E32FE61C9}" dt="2023-08-18T00:25:35.299" v="1715" actId="14100"/>
          <ac:spMkLst>
            <pc:docMk/>
            <pc:sldMk cId="3899958726" sldId="396"/>
            <ac:spMk id="3" creationId="{B03DE1DF-9F2C-DF95-C055-1637389D5881}"/>
          </ac:spMkLst>
        </pc:spChg>
        <pc:spChg chg="add del mod">
          <ac:chgData name="지나 유" userId="34730eaf44857b0a" providerId="LiveId" clId="{BCEFC0EF-9C27-41D4-8384-5B4E32FE61C9}" dt="2023-08-18T00:25:41.148" v="1717" actId="478"/>
          <ac:spMkLst>
            <pc:docMk/>
            <pc:sldMk cId="3899958726" sldId="396"/>
            <ac:spMk id="24" creationId="{2D152772-3BFC-F61C-E3C8-A85212AA82AC}"/>
          </ac:spMkLst>
        </pc:spChg>
        <pc:spChg chg="mod">
          <ac:chgData name="지나 유" userId="34730eaf44857b0a" providerId="LiveId" clId="{BCEFC0EF-9C27-41D4-8384-5B4E32FE61C9}" dt="2023-08-18T00:25:44.073" v="1718" actId="1076"/>
          <ac:spMkLst>
            <pc:docMk/>
            <pc:sldMk cId="3899958726" sldId="396"/>
            <ac:spMk id="25" creationId="{B5874425-7DED-E6C9-9575-470E6A78ECBC}"/>
          </ac:spMkLst>
        </pc:spChg>
        <pc:picChg chg="add mod">
          <ac:chgData name="지나 유" userId="34730eaf44857b0a" providerId="LiveId" clId="{BCEFC0EF-9C27-41D4-8384-5B4E32FE61C9}" dt="2023-08-18T00:27:13.186" v="1755" actId="1076"/>
          <ac:picMkLst>
            <pc:docMk/>
            <pc:sldMk cId="3899958726" sldId="396"/>
            <ac:picMk id="4" creationId="{0E341A14-18E7-E2D2-E5AF-F2247965BC03}"/>
          </ac:picMkLst>
        </pc:picChg>
        <pc:picChg chg="add mod">
          <ac:chgData name="지나 유" userId="34730eaf44857b0a" providerId="LiveId" clId="{BCEFC0EF-9C27-41D4-8384-5B4E32FE61C9}" dt="2023-08-18T00:27:13.186" v="1755" actId="1076"/>
          <ac:picMkLst>
            <pc:docMk/>
            <pc:sldMk cId="3899958726" sldId="396"/>
            <ac:picMk id="6" creationId="{E1FA4074-21BD-53E4-12FE-21D0C0B6C669}"/>
          </ac:picMkLst>
        </pc:picChg>
        <pc:picChg chg="add del mod">
          <ac:chgData name="지나 유" userId="34730eaf44857b0a" providerId="LiveId" clId="{BCEFC0EF-9C27-41D4-8384-5B4E32FE61C9}" dt="2023-08-18T00:26:36.441" v="1747"/>
          <ac:picMkLst>
            <pc:docMk/>
            <pc:sldMk cId="3899958726" sldId="396"/>
            <ac:picMk id="8" creationId="{B0B3B01F-315C-E9FB-7D80-1FD8AB0FA978}"/>
          </ac:picMkLst>
        </pc:picChg>
        <pc:picChg chg="add del">
          <ac:chgData name="지나 유" userId="34730eaf44857b0a" providerId="LiveId" clId="{BCEFC0EF-9C27-41D4-8384-5B4E32FE61C9}" dt="2023-08-18T00:25:39.344" v="1716" actId="478"/>
          <ac:picMkLst>
            <pc:docMk/>
            <pc:sldMk cId="3899958726" sldId="396"/>
            <ac:picMk id="5122" creationId="{88D56EBB-D280-0446-DDE6-BBE4005AA5A3}"/>
          </ac:picMkLst>
        </pc:picChg>
        <pc:picChg chg="add del mod">
          <ac:chgData name="지나 유" userId="34730eaf44857b0a" providerId="LiveId" clId="{BCEFC0EF-9C27-41D4-8384-5B4E32FE61C9}" dt="2023-08-18T00:27:13.186" v="1755" actId="1076"/>
          <ac:picMkLst>
            <pc:docMk/>
            <pc:sldMk cId="3899958726" sldId="396"/>
            <ac:picMk id="5124" creationId="{DC2CD355-B40D-F595-AA82-7B050F07B66D}"/>
          </ac:picMkLst>
        </pc:picChg>
        <pc:picChg chg="mod">
          <ac:chgData name="지나 유" userId="34730eaf44857b0a" providerId="LiveId" clId="{BCEFC0EF-9C27-41D4-8384-5B4E32FE61C9}" dt="2023-08-18T00:27:26.735" v="1757" actId="1076"/>
          <ac:picMkLst>
            <pc:docMk/>
            <pc:sldMk cId="3899958726" sldId="396"/>
            <ac:picMk id="5126" creationId="{593B51AB-4095-C80D-9E50-D2204576DF56}"/>
          </ac:picMkLst>
        </pc:picChg>
        <pc:picChg chg="del">
          <ac:chgData name="지나 유" userId="34730eaf44857b0a" providerId="LiveId" clId="{BCEFC0EF-9C27-41D4-8384-5B4E32FE61C9}" dt="2023-08-18T00:25:50.270" v="1721" actId="478"/>
          <ac:picMkLst>
            <pc:docMk/>
            <pc:sldMk cId="3899958726" sldId="396"/>
            <ac:picMk id="5128" creationId="{A3551DF3-3520-8148-10B5-251DCB0A2896}"/>
          </ac:picMkLst>
        </pc:picChg>
        <pc:picChg chg="add del mod">
          <ac:chgData name="지나 유" userId="34730eaf44857b0a" providerId="LiveId" clId="{BCEFC0EF-9C27-41D4-8384-5B4E32FE61C9}" dt="2023-08-18T00:27:01.730" v="1753" actId="478"/>
          <ac:picMkLst>
            <pc:docMk/>
            <pc:sldMk cId="3899958726" sldId="396"/>
            <ac:picMk id="5130" creationId="{CE6A77E2-B2F7-8010-A394-2BD3FC9529DA}"/>
          </ac:picMkLst>
        </pc:picChg>
        <pc:cxnChg chg="add del">
          <ac:chgData name="지나 유" userId="34730eaf44857b0a" providerId="LiveId" clId="{BCEFC0EF-9C27-41D4-8384-5B4E32FE61C9}" dt="2023-08-18T00:24:58.151" v="1704" actId="478"/>
          <ac:cxnSpMkLst>
            <pc:docMk/>
            <pc:sldMk cId="3899958726" sldId="396"/>
            <ac:cxnSpMk id="14" creationId="{65336E2A-B4A9-CD62-5CA6-83D8370C4349}"/>
          </ac:cxnSpMkLst>
        </pc:cxnChg>
        <pc:cxnChg chg="del">
          <ac:chgData name="지나 유" userId="34730eaf44857b0a" providerId="LiveId" clId="{BCEFC0EF-9C27-41D4-8384-5B4E32FE61C9}" dt="2023-08-18T00:25:05.468" v="1707" actId="478"/>
          <ac:cxnSpMkLst>
            <pc:docMk/>
            <pc:sldMk cId="3899958726" sldId="396"/>
            <ac:cxnSpMk id="16" creationId="{F80DE7A4-83D8-BE6A-C6AA-A2450296BC49}"/>
          </ac:cxnSpMkLst>
        </pc:cxnChg>
        <pc:cxnChg chg="add del">
          <ac:chgData name="지나 유" userId="34730eaf44857b0a" providerId="LiveId" clId="{BCEFC0EF-9C27-41D4-8384-5B4E32FE61C9}" dt="2023-08-18T00:25:02.563" v="1706" actId="478"/>
          <ac:cxnSpMkLst>
            <pc:docMk/>
            <pc:sldMk cId="3899958726" sldId="396"/>
            <ac:cxnSpMk id="17" creationId="{D59962F6-D805-99AC-3B4F-73D1CB367626}"/>
          </ac:cxnSpMkLst>
        </pc:cxnChg>
        <pc:cxnChg chg="add del">
          <ac:chgData name="지나 유" userId="34730eaf44857b0a" providerId="LiveId" clId="{BCEFC0EF-9C27-41D4-8384-5B4E32FE61C9}" dt="2023-08-18T00:24:59.274" v="1705" actId="478"/>
          <ac:cxnSpMkLst>
            <pc:docMk/>
            <pc:sldMk cId="3899958726" sldId="396"/>
            <ac:cxnSpMk id="20" creationId="{CBA005EE-1F8B-72A8-09AD-CFD1DACF5D94}"/>
          </ac:cxnSpMkLst>
        </pc:cxnChg>
        <pc:cxnChg chg="mod">
          <ac:chgData name="지나 유" userId="34730eaf44857b0a" providerId="LiveId" clId="{BCEFC0EF-9C27-41D4-8384-5B4E32FE61C9}" dt="2023-08-18T00:25:47.523" v="1719" actId="1076"/>
          <ac:cxnSpMkLst>
            <pc:docMk/>
            <pc:sldMk cId="3899958726" sldId="396"/>
            <ac:cxnSpMk id="26" creationId="{4DB64B6B-57F3-0FC4-D230-A3F07B1F5FD4}"/>
          </ac:cxnSpMkLst>
        </pc:cxnChg>
      </pc:sldChg>
      <pc:sldChg chg="modSp mod">
        <pc:chgData name="지나 유" userId="34730eaf44857b0a" providerId="LiveId" clId="{BCEFC0EF-9C27-41D4-8384-5B4E32FE61C9}" dt="2023-08-17T23:52:43.660" v="706" actId="20577"/>
        <pc:sldMkLst>
          <pc:docMk/>
          <pc:sldMk cId="3586596285" sldId="397"/>
        </pc:sldMkLst>
        <pc:spChg chg="mod">
          <ac:chgData name="지나 유" userId="34730eaf44857b0a" providerId="LiveId" clId="{BCEFC0EF-9C27-41D4-8384-5B4E32FE61C9}" dt="2023-08-17T23:46:23.846" v="662" actId="20577"/>
          <ac:spMkLst>
            <pc:docMk/>
            <pc:sldMk cId="3586596285" sldId="397"/>
            <ac:spMk id="7" creationId="{332628E1-6077-4AF6-9745-FB8C65A867E7}"/>
          </ac:spMkLst>
        </pc:spChg>
        <pc:spChg chg="mod">
          <ac:chgData name="지나 유" userId="34730eaf44857b0a" providerId="LiveId" clId="{BCEFC0EF-9C27-41D4-8384-5B4E32FE61C9}" dt="2023-08-17T23:52:43.660" v="706" actId="20577"/>
          <ac:spMkLst>
            <pc:docMk/>
            <pc:sldMk cId="3586596285" sldId="397"/>
            <ac:spMk id="8" creationId="{524917B0-CD14-46F2-8E6F-D4E48BB6BF6E}"/>
          </ac:spMkLst>
        </pc:spChg>
      </pc:sldChg>
      <pc:sldChg chg="del">
        <pc:chgData name="지나 유" userId="34730eaf44857b0a" providerId="LiveId" clId="{BCEFC0EF-9C27-41D4-8384-5B4E32FE61C9}" dt="2023-08-17T23:52:33.752" v="689" actId="47"/>
        <pc:sldMkLst>
          <pc:docMk/>
          <pc:sldMk cId="2271386081" sldId="398"/>
        </pc:sldMkLst>
      </pc:sldChg>
      <pc:sldChg chg="del">
        <pc:chgData name="지나 유" userId="34730eaf44857b0a" providerId="LiveId" clId="{BCEFC0EF-9C27-41D4-8384-5B4E32FE61C9}" dt="2023-08-17T23:52:34.553" v="690" actId="47"/>
        <pc:sldMkLst>
          <pc:docMk/>
          <pc:sldMk cId="1564288939" sldId="400"/>
        </pc:sldMkLst>
      </pc:sldChg>
      <pc:sldChg chg="addSp delSp modSp mod">
        <pc:chgData name="지나 유" userId="34730eaf44857b0a" providerId="LiveId" clId="{BCEFC0EF-9C27-41D4-8384-5B4E32FE61C9}" dt="2023-08-18T01:26:53.422" v="1809" actId="1076"/>
        <pc:sldMkLst>
          <pc:docMk/>
          <pc:sldMk cId="2558091050" sldId="402"/>
        </pc:sldMkLst>
        <pc:spChg chg="add mod">
          <ac:chgData name="지나 유" userId="34730eaf44857b0a" providerId="LiveId" clId="{BCEFC0EF-9C27-41D4-8384-5B4E32FE61C9}" dt="2023-08-17T23:37:20.848" v="201" actId="552"/>
          <ac:spMkLst>
            <pc:docMk/>
            <pc:sldMk cId="2558091050" sldId="402"/>
            <ac:spMk id="18" creationId="{15572331-E811-B910-65C1-00086CE92069}"/>
          </ac:spMkLst>
        </pc:spChg>
        <pc:spChg chg="add mod">
          <ac:chgData name="지나 유" userId="34730eaf44857b0a" providerId="LiveId" clId="{BCEFC0EF-9C27-41D4-8384-5B4E32FE61C9}" dt="2023-08-17T23:37:13.300" v="200" actId="552"/>
          <ac:spMkLst>
            <pc:docMk/>
            <pc:sldMk cId="2558091050" sldId="402"/>
            <ac:spMk id="19" creationId="{8A842533-FE02-FF66-597F-756560347C6D}"/>
          </ac:spMkLst>
        </pc:spChg>
        <pc:spChg chg="add mod">
          <ac:chgData name="지나 유" userId="34730eaf44857b0a" providerId="LiveId" clId="{BCEFC0EF-9C27-41D4-8384-5B4E32FE61C9}" dt="2023-08-18T01:26:53.422" v="1809" actId="1076"/>
          <ac:spMkLst>
            <pc:docMk/>
            <pc:sldMk cId="2558091050" sldId="402"/>
            <ac:spMk id="20" creationId="{B0784BAE-CB22-05F1-D3C3-7CBAE4783ECB}"/>
          </ac:spMkLst>
        </pc:spChg>
        <pc:spChg chg="add mod">
          <ac:chgData name="지나 유" userId="34730eaf44857b0a" providerId="LiveId" clId="{BCEFC0EF-9C27-41D4-8384-5B4E32FE61C9}" dt="2023-08-17T23:38:12.052" v="324" actId="20577"/>
          <ac:spMkLst>
            <pc:docMk/>
            <pc:sldMk cId="2558091050" sldId="402"/>
            <ac:spMk id="21" creationId="{640F0178-233C-E04E-3F13-C0399B7DA7F0}"/>
          </ac:spMkLst>
        </pc:spChg>
        <pc:spChg chg="add mod">
          <ac:chgData name="지나 유" userId="34730eaf44857b0a" providerId="LiveId" clId="{BCEFC0EF-9C27-41D4-8384-5B4E32FE61C9}" dt="2023-08-17T23:38:27.526" v="341" actId="20577"/>
          <ac:spMkLst>
            <pc:docMk/>
            <pc:sldMk cId="2558091050" sldId="402"/>
            <ac:spMk id="22" creationId="{D1697657-C97B-A5E2-2318-AB247EC965E0}"/>
          </ac:spMkLst>
        </pc:spChg>
        <pc:spChg chg="add mod">
          <ac:chgData name="지나 유" userId="34730eaf44857b0a" providerId="LiveId" clId="{BCEFC0EF-9C27-41D4-8384-5B4E32FE61C9}" dt="2023-08-17T23:37:56.683" v="290" actId="20577"/>
          <ac:spMkLst>
            <pc:docMk/>
            <pc:sldMk cId="2558091050" sldId="402"/>
            <ac:spMk id="23" creationId="{2D865F55-A053-119D-601B-591085463823}"/>
          </ac:spMkLst>
        </pc:spChg>
        <pc:picChg chg="del mod">
          <ac:chgData name="지나 유" userId="34730eaf44857b0a" providerId="LiveId" clId="{BCEFC0EF-9C27-41D4-8384-5B4E32FE61C9}" dt="2023-08-17T23:33:32.406" v="25" actId="478"/>
          <ac:picMkLst>
            <pc:docMk/>
            <pc:sldMk cId="2558091050" sldId="402"/>
            <ac:picMk id="4" creationId="{1C15C0DE-1B79-7868-65AA-7381F31F41CC}"/>
          </ac:picMkLst>
        </pc:picChg>
        <pc:picChg chg="add mod">
          <ac:chgData name="지나 유" userId="34730eaf44857b0a" providerId="LiveId" clId="{BCEFC0EF-9C27-41D4-8384-5B4E32FE61C9}" dt="2023-08-17T23:34:40.882" v="39" actId="554"/>
          <ac:picMkLst>
            <pc:docMk/>
            <pc:sldMk cId="2558091050" sldId="402"/>
            <ac:picMk id="5" creationId="{1DDE975E-4C16-4134-9452-2423BEC2301B}"/>
          </ac:picMkLst>
        </pc:picChg>
        <pc:picChg chg="add mod">
          <ac:chgData name="지나 유" userId="34730eaf44857b0a" providerId="LiveId" clId="{BCEFC0EF-9C27-41D4-8384-5B4E32FE61C9}" dt="2023-08-17T23:34:49.776" v="41" actId="554"/>
          <ac:picMkLst>
            <pc:docMk/>
            <pc:sldMk cId="2558091050" sldId="402"/>
            <ac:picMk id="9" creationId="{8F1766FC-A863-9127-F303-311D56B4B630}"/>
          </ac:picMkLst>
        </pc:picChg>
        <pc:picChg chg="add mod">
          <ac:chgData name="지나 유" userId="34730eaf44857b0a" providerId="LiveId" clId="{BCEFC0EF-9C27-41D4-8384-5B4E32FE61C9}" dt="2023-08-17T23:35:02.031" v="42" actId="554"/>
          <ac:picMkLst>
            <pc:docMk/>
            <pc:sldMk cId="2558091050" sldId="402"/>
            <ac:picMk id="11" creationId="{3CD073F2-F95E-ECBA-1262-E8F2102E79E6}"/>
          </ac:picMkLst>
        </pc:picChg>
        <pc:picChg chg="add mod">
          <ac:chgData name="지나 유" userId="34730eaf44857b0a" providerId="LiveId" clId="{BCEFC0EF-9C27-41D4-8384-5B4E32FE61C9}" dt="2023-08-17T23:34:40.882" v="39" actId="554"/>
          <ac:picMkLst>
            <pc:docMk/>
            <pc:sldMk cId="2558091050" sldId="402"/>
            <ac:picMk id="13" creationId="{A5D6EF32-5C84-193F-8F8A-C2739C91B2C7}"/>
          </ac:picMkLst>
        </pc:picChg>
        <pc:picChg chg="add mod">
          <ac:chgData name="지나 유" userId="34730eaf44857b0a" providerId="LiveId" clId="{BCEFC0EF-9C27-41D4-8384-5B4E32FE61C9}" dt="2023-08-17T23:34:49.776" v="41" actId="554"/>
          <ac:picMkLst>
            <pc:docMk/>
            <pc:sldMk cId="2558091050" sldId="402"/>
            <ac:picMk id="15" creationId="{47B93869-BB6C-44E7-E82D-D0EAF02468C4}"/>
          </ac:picMkLst>
        </pc:picChg>
        <pc:picChg chg="add mod">
          <ac:chgData name="지나 유" userId="34730eaf44857b0a" providerId="LiveId" clId="{BCEFC0EF-9C27-41D4-8384-5B4E32FE61C9}" dt="2023-08-17T23:35:02.031" v="42" actId="554"/>
          <ac:picMkLst>
            <pc:docMk/>
            <pc:sldMk cId="2558091050" sldId="402"/>
            <ac:picMk id="17" creationId="{248F64E3-BC6D-C078-692B-CE0BA08EB6CD}"/>
          </ac:picMkLst>
        </pc:picChg>
      </pc:sldChg>
      <pc:sldChg chg="add del ord setBg">
        <pc:chgData name="지나 유" userId="34730eaf44857b0a" providerId="LiveId" clId="{BCEFC0EF-9C27-41D4-8384-5B4E32FE61C9}" dt="2023-08-17T23:53:06.877" v="711" actId="47"/>
        <pc:sldMkLst>
          <pc:docMk/>
          <pc:sldMk cId="1515092887" sldId="403"/>
        </pc:sldMkLst>
      </pc:sldChg>
      <pc:sldChg chg="add del setBg">
        <pc:chgData name="지나 유" userId="34730eaf44857b0a" providerId="LiveId" clId="{BCEFC0EF-9C27-41D4-8384-5B4E32FE61C9}" dt="2023-08-17T23:52:18.624" v="688" actId="47"/>
        <pc:sldMkLst>
          <pc:docMk/>
          <pc:sldMk cId="3804883228" sldId="403"/>
        </pc:sldMkLst>
      </pc:sldChg>
      <pc:sldChg chg="addSp delSp modSp add mod ord">
        <pc:chgData name="지나 유" userId="34730eaf44857b0a" providerId="LiveId" clId="{BCEFC0EF-9C27-41D4-8384-5B4E32FE61C9}" dt="2023-08-18T00:20:20.545" v="1669" actId="14100"/>
        <pc:sldMkLst>
          <pc:docMk/>
          <pc:sldMk cId="3341102530" sldId="404"/>
        </pc:sldMkLst>
        <pc:spChg chg="del">
          <ac:chgData name="지나 유" userId="34730eaf44857b0a" providerId="LiveId" clId="{BCEFC0EF-9C27-41D4-8384-5B4E32FE61C9}" dt="2023-08-17T23:53:22.686" v="746" actId="478"/>
          <ac:spMkLst>
            <pc:docMk/>
            <pc:sldMk cId="3341102530" sldId="404"/>
            <ac:spMk id="3" creationId="{B03DE1DF-9F2C-DF95-C055-1637389D5881}"/>
          </ac:spMkLst>
        </pc:spChg>
        <pc:spChg chg="add mod">
          <ac:chgData name="지나 유" userId="34730eaf44857b0a" providerId="LiveId" clId="{BCEFC0EF-9C27-41D4-8384-5B4E32FE61C9}" dt="2023-08-18T00:14:01.358" v="1556" actId="1076"/>
          <ac:spMkLst>
            <pc:docMk/>
            <pc:sldMk cId="3341102530" sldId="404"/>
            <ac:spMk id="4" creationId="{AF160DB5-A1F1-23E2-1404-C16038738EFE}"/>
          </ac:spMkLst>
        </pc:spChg>
        <pc:spChg chg="del">
          <ac:chgData name="지나 유" userId="34730eaf44857b0a" providerId="LiveId" clId="{BCEFC0EF-9C27-41D4-8384-5B4E32FE61C9}" dt="2023-08-17T23:53:26.096" v="747" actId="478"/>
          <ac:spMkLst>
            <pc:docMk/>
            <pc:sldMk cId="3341102530" sldId="404"/>
            <ac:spMk id="5" creationId="{048EBD47-DD75-D412-BDDD-6DF34FEA45F4}"/>
          </ac:spMkLst>
        </pc:spChg>
        <pc:spChg chg="add mod">
          <ac:chgData name="지나 유" userId="34730eaf44857b0a" providerId="LiveId" clId="{BCEFC0EF-9C27-41D4-8384-5B4E32FE61C9}" dt="2023-08-18T00:11:27.064" v="1537" actId="1038"/>
          <ac:spMkLst>
            <pc:docMk/>
            <pc:sldMk cId="3341102530" sldId="404"/>
            <ac:spMk id="6" creationId="{03A3153A-C409-8600-8CD0-941CDD000576}"/>
          </ac:spMkLst>
        </pc:spChg>
        <pc:spChg chg="mod">
          <ac:chgData name="지나 유" userId="34730eaf44857b0a" providerId="LiveId" clId="{BCEFC0EF-9C27-41D4-8384-5B4E32FE61C9}" dt="2023-08-17T23:53:20.891" v="745" actId="20577"/>
          <ac:spMkLst>
            <pc:docMk/>
            <pc:sldMk cId="3341102530" sldId="404"/>
            <ac:spMk id="7" creationId="{332628E1-6077-4AF6-9745-FB8C65A867E7}"/>
          </ac:spMkLst>
        </pc:spChg>
        <pc:spChg chg="add mod">
          <ac:chgData name="지나 유" userId="34730eaf44857b0a" providerId="LiveId" clId="{BCEFC0EF-9C27-41D4-8384-5B4E32FE61C9}" dt="2023-08-17T23:55:34.652" v="992" actId="404"/>
          <ac:spMkLst>
            <pc:docMk/>
            <pc:sldMk cId="3341102530" sldId="404"/>
            <ac:spMk id="9" creationId="{DB063507-DC6C-2A31-AA3C-B7CFDED4807A}"/>
          </ac:spMkLst>
        </pc:spChg>
        <pc:spChg chg="add del mod">
          <ac:chgData name="지나 유" userId="34730eaf44857b0a" providerId="LiveId" clId="{BCEFC0EF-9C27-41D4-8384-5B4E32FE61C9}" dt="2023-08-17T23:55:47.505" v="996"/>
          <ac:spMkLst>
            <pc:docMk/>
            <pc:sldMk cId="3341102530" sldId="404"/>
            <ac:spMk id="11" creationId="{33054D40-492D-59E9-9A64-9A8CE5D12FD4}"/>
          </ac:spMkLst>
        </pc:spChg>
        <pc:spChg chg="add del mod">
          <ac:chgData name="지나 유" userId="34730eaf44857b0a" providerId="LiveId" clId="{BCEFC0EF-9C27-41D4-8384-5B4E32FE61C9}" dt="2023-08-17T23:55:47.505" v="996"/>
          <ac:spMkLst>
            <pc:docMk/>
            <pc:sldMk cId="3341102530" sldId="404"/>
            <ac:spMk id="13" creationId="{BBDC0C7A-DDD6-C350-9619-5AAC619E0F16}"/>
          </ac:spMkLst>
        </pc:spChg>
        <pc:spChg chg="add mod">
          <ac:chgData name="지나 유" userId="34730eaf44857b0a" providerId="LiveId" clId="{BCEFC0EF-9C27-41D4-8384-5B4E32FE61C9}" dt="2023-08-17T23:55:52.118" v="998" actId="571"/>
          <ac:spMkLst>
            <pc:docMk/>
            <pc:sldMk cId="3341102530" sldId="404"/>
            <ac:spMk id="15" creationId="{26AAAEE4-1329-6D69-D372-C825C03A4004}"/>
          </ac:spMkLst>
        </pc:spChg>
        <pc:spChg chg="add mod">
          <ac:chgData name="지나 유" userId="34730eaf44857b0a" providerId="LiveId" clId="{BCEFC0EF-9C27-41D4-8384-5B4E32FE61C9}" dt="2023-08-17T23:55:52.118" v="998" actId="571"/>
          <ac:spMkLst>
            <pc:docMk/>
            <pc:sldMk cId="3341102530" sldId="404"/>
            <ac:spMk id="18" creationId="{62F06A82-BDCF-EE71-C929-A4FFB794B11C}"/>
          </ac:spMkLst>
        </pc:spChg>
        <pc:spChg chg="add mod">
          <ac:chgData name="지나 유" userId="34730eaf44857b0a" providerId="LiveId" clId="{BCEFC0EF-9C27-41D4-8384-5B4E32FE61C9}" dt="2023-08-17T23:55:52.118" v="998" actId="571"/>
          <ac:spMkLst>
            <pc:docMk/>
            <pc:sldMk cId="3341102530" sldId="404"/>
            <ac:spMk id="21" creationId="{133B95C5-5BBA-FB72-B831-B4D9475811DB}"/>
          </ac:spMkLst>
        </pc:spChg>
        <pc:spChg chg="add mod">
          <ac:chgData name="지나 유" userId="34730eaf44857b0a" providerId="LiveId" clId="{BCEFC0EF-9C27-41D4-8384-5B4E32FE61C9}" dt="2023-08-18T00:20:12.625" v="1667" actId="1035"/>
          <ac:spMkLst>
            <pc:docMk/>
            <pc:sldMk cId="3341102530" sldId="404"/>
            <ac:spMk id="22" creationId="{6B276E32-4882-1BED-BED5-E86BE4C5083D}"/>
          </ac:spMkLst>
        </pc:spChg>
        <pc:spChg chg="del">
          <ac:chgData name="지나 유" userId="34730eaf44857b0a" providerId="LiveId" clId="{BCEFC0EF-9C27-41D4-8384-5B4E32FE61C9}" dt="2023-08-17T23:53:26.096" v="747" actId="478"/>
          <ac:spMkLst>
            <pc:docMk/>
            <pc:sldMk cId="3341102530" sldId="404"/>
            <ac:spMk id="24" creationId="{2D152772-3BFC-F61C-E3C8-A85212AA82AC}"/>
          </ac:spMkLst>
        </pc:spChg>
        <pc:spChg chg="del">
          <ac:chgData name="지나 유" userId="34730eaf44857b0a" providerId="LiveId" clId="{BCEFC0EF-9C27-41D4-8384-5B4E32FE61C9}" dt="2023-08-17T23:53:26.096" v="747" actId="478"/>
          <ac:spMkLst>
            <pc:docMk/>
            <pc:sldMk cId="3341102530" sldId="404"/>
            <ac:spMk id="25" creationId="{B5874425-7DED-E6C9-9575-470E6A78ECBC}"/>
          </ac:spMkLst>
        </pc:spChg>
        <pc:spChg chg="add mod">
          <ac:chgData name="지나 유" userId="34730eaf44857b0a" providerId="LiveId" clId="{BCEFC0EF-9C27-41D4-8384-5B4E32FE61C9}" dt="2023-08-18T00:20:12.625" v="1667" actId="1035"/>
          <ac:spMkLst>
            <pc:docMk/>
            <pc:sldMk cId="3341102530" sldId="404"/>
            <ac:spMk id="27" creationId="{A35AFB1C-5050-E829-BF4D-0787BB21C5AF}"/>
          </ac:spMkLst>
        </pc:spChg>
        <pc:spChg chg="add del mod">
          <ac:chgData name="지나 유" userId="34730eaf44857b0a" providerId="LiveId" clId="{BCEFC0EF-9C27-41D4-8384-5B4E32FE61C9}" dt="2023-08-17T23:57:23.166" v="1233"/>
          <ac:spMkLst>
            <pc:docMk/>
            <pc:sldMk cId="3341102530" sldId="404"/>
            <ac:spMk id="28" creationId="{E0C635AC-F91F-E715-101E-9C7A831FD148}"/>
          </ac:spMkLst>
        </pc:spChg>
        <pc:spChg chg="add del mod">
          <ac:chgData name="지나 유" userId="34730eaf44857b0a" providerId="LiveId" clId="{BCEFC0EF-9C27-41D4-8384-5B4E32FE61C9}" dt="2023-08-17T23:57:23.166" v="1233"/>
          <ac:spMkLst>
            <pc:docMk/>
            <pc:sldMk cId="3341102530" sldId="404"/>
            <ac:spMk id="30" creationId="{55C3362D-A5BA-79B4-B830-91E956AE4C48}"/>
          </ac:spMkLst>
        </pc:spChg>
        <pc:spChg chg="add mod">
          <ac:chgData name="지나 유" userId="34730eaf44857b0a" providerId="LiveId" clId="{BCEFC0EF-9C27-41D4-8384-5B4E32FE61C9}" dt="2023-08-18T00:20:07.796" v="1653" actId="1035"/>
          <ac:spMkLst>
            <pc:docMk/>
            <pc:sldMk cId="3341102530" sldId="404"/>
            <ac:spMk id="31" creationId="{72791D2B-B29B-EE55-E619-E4EC062C83D4}"/>
          </ac:spMkLst>
        </pc:spChg>
        <pc:spChg chg="add mod">
          <ac:chgData name="지나 유" userId="34730eaf44857b0a" providerId="LiveId" clId="{BCEFC0EF-9C27-41D4-8384-5B4E32FE61C9}" dt="2023-08-18T00:20:07.796" v="1653" actId="1035"/>
          <ac:spMkLst>
            <pc:docMk/>
            <pc:sldMk cId="3341102530" sldId="404"/>
            <ac:spMk id="33" creationId="{82600696-E92D-24FD-820E-39E1A34A8F1C}"/>
          </ac:spMkLst>
        </pc:spChg>
        <pc:picChg chg="add mod ord modCrop">
          <ac:chgData name="지나 유" userId="34730eaf44857b0a" providerId="LiveId" clId="{BCEFC0EF-9C27-41D4-8384-5B4E32FE61C9}" dt="2023-08-18T00:20:20.545" v="1669" actId="14100"/>
          <ac:picMkLst>
            <pc:docMk/>
            <pc:sldMk cId="3341102530" sldId="404"/>
            <ac:picMk id="35" creationId="{2BC6DBAF-B64C-394F-031C-B98AC339C919}"/>
          </ac:picMkLst>
        </pc:picChg>
        <pc:picChg chg="add del mod">
          <ac:chgData name="지나 유" userId="34730eaf44857b0a" providerId="LiveId" clId="{BCEFC0EF-9C27-41D4-8384-5B4E32FE61C9}" dt="2023-08-18T00:10:36.242" v="1503" actId="478"/>
          <ac:picMkLst>
            <pc:docMk/>
            <pc:sldMk cId="3341102530" sldId="404"/>
            <ac:picMk id="1026" creationId="{D86FE745-0E0F-1FAE-FA4D-054601C44E5E}"/>
          </ac:picMkLst>
        </pc:picChg>
        <pc:picChg chg="add mod">
          <ac:chgData name="지나 유" userId="34730eaf44857b0a" providerId="LiveId" clId="{BCEFC0EF-9C27-41D4-8384-5B4E32FE61C9}" dt="2023-08-18T00:11:01.791" v="1516" actId="1076"/>
          <ac:picMkLst>
            <pc:docMk/>
            <pc:sldMk cId="3341102530" sldId="404"/>
            <ac:picMk id="1028" creationId="{8D22B8B2-665E-8A67-0D44-D243F1474E4E}"/>
          </ac:picMkLst>
        </pc:picChg>
        <pc:picChg chg="add mod">
          <ac:chgData name="지나 유" userId="34730eaf44857b0a" providerId="LiveId" clId="{BCEFC0EF-9C27-41D4-8384-5B4E32FE61C9}" dt="2023-08-18T00:20:07.796" v="1653" actId="1035"/>
          <ac:picMkLst>
            <pc:docMk/>
            <pc:sldMk cId="3341102530" sldId="404"/>
            <ac:picMk id="1030" creationId="{3536234F-A357-CE4E-3E3E-207E47231D4E}"/>
          </ac:picMkLst>
        </pc:picChg>
        <pc:picChg chg="del">
          <ac:chgData name="지나 유" userId="34730eaf44857b0a" providerId="LiveId" clId="{BCEFC0EF-9C27-41D4-8384-5B4E32FE61C9}" dt="2023-08-17T23:53:26.096" v="747" actId="478"/>
          <ac:picMkLst>
            <pc:docMk/>
            <pc:sldMk cId="3341102530" sldId="404"/>
            <ac:picMk id="5122" creationId="{88D56EBB-D280-0446-DDE6-BBE4005AA5A3}"/>
          </ac:picMkLst>
        </pc:picChg>
        <pc:picChg chg="del">
          <ac:chgData name="지나 유" userId="34730eaf44857b0a" providerId="LiveId" clId="{BCEFC0EF-9C27-41D4-8384-5B4E32FE61C9}" dt="2023-08-17T23:53:26.096" v="747" actId="478"/>
          <ac:picMkLst>
            <pc:docMk/>
            <pc:sldMk cId="3341102530" sldId="404"/>
            <ac:picMk id="5124" creationId="{DC2CD355-B40D-F595-AA82-7B050F07B66D}"/>
          </ac:picMkLst>
        </pc:picChg>
        <pc:picChg chg="del">
          <ac:chgData name="지나 유" userId="34730eaf44857b0a" providerId="LiveId" clId="{BCEFC0EF-9C27-41D4-8384-5B4E32FE61C9}" dt="2023-08-17T23:53:26.096" v="747" actId="478"/>
          <ac:picMkLst>
            <pc:docMk/>
            <pc:sldMk cId="3341102530" sldId="404"/>
            <ac:picMk id="5126" creationId="{593B51AB-4095-C80D-9E50-D2204576DF56}"/>
          </ac:picMkLst>
        </pc:picChg>
        <pc:picChg chg="del">
          <ac:chgData name="지나 유" userId="34730eaf44857b0a" providerId="LiveId" clId="{BCEFC0EF-9C27-41D4-8384-5B4E32FE61C9}" dt="2023-08-17T23:53:26.096" v="747" actId="478"/>
          <ac:picMkLst>
            <pc:docMk/>
            <pc:sldMk cId="3341102530" sldId="404"/>
            <ac:picMk id="5128" creationId="{A3551DF3-3520-8148-10B5-251DCB0A2896}"/>
          </ac:picMkLst>
        </pc:picChg>
        <pc:picChg chg="del">
          <ac:chgData name="지나 유" userId="34730eaf44857b0a" providerId="LiveId" clId="{BCEFC0EF-9C27-41D4-8384-5B4E32FE61C9}" dt="2023-08-17T23:53:26.096" v="747" actId="478"/>
          <ac:picMkLst>
            <pc:docMk/>
            <pc:sldMk cId="3341102530" sldId="404"/>
            <ac:picMk id="5130" creationId="{CE6A77E2-B2F7-8010-A394-2BD3FC9529DA}"/>
          </ac:picMkLst>
        </pc:picChg>
        <pc:cxnChg chg="add mod">
          <ac:chgData name="지나 유" userId="34730eaf44857b0a" providerId="LiveId" clId="{BCEFC0EF-9C27-41D4-8384-5B4E32FE61C9}" dt="2023-08-17T23:55:20.510" v="989" actId="14100"/>
          <ac:cxnSpMkLst>
            <pc:docMk/>
            <pc:sldMk cId="3341102530" sldId="404"/>
            <ac:cxnSpMk id="8" creationId="{257F455F-021F-2A1B-94B3-80036A7FCC53}"/>
          </ac:cxnSpMkLst>
        </pc:cxnChg>
        <pc:cxnChg chg="add del mod">
          <ac:chgData name="지나 유" userId="34730eaf44857b0a" providerId="LiveId" clId="{BCEFC0EF-9C27-41D4-8384-5B4E32FE61C9}" dt="2023-08-17T23:55:47.505" v="996"/>
          <ac:cxnSpMkLst>
            <pc:docMk/>
            <pc:sldMk cId="3341102530" sldId="404"/>
            <ac:cxnSpMk id="12" creationId="{7313278B-80D5-245F-80DB-BE4A0BBD8BA9}"/>
          </ac:cxnSpMkLst>
        </pc:cxnChg>
        <pc:cxnChg chg="del">
          <ac:chgData name="지나 유" userId="34730eaf44857b0a" providerId="LiveId" clId="{BCEFC0EF-9C27-41D4-8384-5B4E32FE61C9}" dt="2023-08-17T23:53:26.096" v="747" actId="478"/>
          <ac:cxnSpMkLst>
            <pc:docMk/>
            <pc:sldMk cId="3341102530" sldId="404"/>
            <ac:cxnSpMk id="14" creationId="{65336E2A-B4A9-CD62-5CA6-83D8370C4349}"/>
          </ac:cxnSpMkLst>
        </pc:cxnChg>
        <pc:cxnChg chg="del">
          <ac:chgData name="지나 유" userId="34730eaf44857b0a" providerId="LiveId" clId="{BCEFC0EF-9C27-41D4-8384-5B4E32FE61C9}" dt="2023-08-17T23:53:26.096" v="747" actId="478"/>
          <ac:cxnSpMkLst>
            <pc:docMk/>
            <pc:sldMk cId="3341102530" sldId="404"/>
            <ac:cxnSpMk id="16" creationId="{F80DE7A4-83D8-BE6A-C6AA-A2450296BC49}"/>
          </ac:cxnSpMkLst>
        </pc:cxnChg>
        <pc:cxnChg chg="del">
          <ac:chgData name="지나 유" userId="34730eaf44857b0a" providerId="LiveId" clId="{BCEFC0EF-9C27-41D4-8384-5B4E32FE61C9}" dt="2023-08-17T23:53:26.096" v="747" actId="478"/>
          <ac:cxnSpMkLst>
            <pc:docMk/>
            <pc:sldMk cId="3341102530" sldId="404"/>
            <ac:cxnSpMk id="17" creationId="{D59962F6-D805-99AC-3B4F-73D1CB367626}"/>
          </ac:cxnSpMkLst>
        </pc:cxnChg>
        <pc:cxnChg chg="add mod">
          <ac:chgData name="지나 유" userId="34730eaf44857b0a" providerId="LiveId" clId="{BCEFC0EF-9C27-41D4-8384-5B4E32FE61C9}" dt="2023-08-17T23:55:52.118" v="998" actId="571"/>
          <ac:cxnSpMkLst>
            <pc:docMk/>
            <pc:sldMk cId="3341102530" sldId="404"/>
            <ac:cxnSpMk id="19" creationId="{25454078-CD6D-90ED-4B02-EBDE8EAB2919}"/>
          </ac:cxnSpMkLst>
        </pc:cxnChg>
        <pc:cxnChg chg="del">
          <ac:chgData name="지나 유" userId="34730eaf44857b0a" providerId="LiveId" clId="{BCEFC0EF-9C27-41D4-8384-5B4E32FE61C9}" dt="2023-08-17T23:53:26.096" v="747" actId="478"/>
          <ac:cxnSpMkLst>
            <pc:docMk/>
            <pc:sldMk cId="3341102530" sldId="404"/>
            <ac:cxnSpMk id="20" creationId="{CBA005EE-1F8B-72A8-09AD-CFD1DACF5D94}"/>
          </ac:cxnSpMkLst>
        </pc:cxnChg>
        <pc:cxnChg chg="add mod ord">
          <ac:chgData name="지나 유" userId="34730eaf44857b0a" providerId="LiveId" clId="{BCEFC0EF-9C27-41D4-8384-5B4E32FE61C9}" dt="2023-08-18T00:20:12.625" v="1667" actId="1035"/>
          <ac:cxnSpMkLst>
            <pc:docMk/>
            <pc:sldMk cId="3341102530" sldId="404"/>
            <ac:cxnSpMk id="23" creationId="{EF5D6ADD-31CB-0C11-C013-BC8E0C2EC5EC}"/>
          </ac:cxnSpMkLst>
        </pc:cxnChg>
        <pc:cxnChg chg="del">
          <ac:chgData name="지나 유" userId="34730eaf44857b0a" providerId="LiveId" clId="{BCEFC0EF-9C27-41D4-8384-5B4E32FE61C9}" dt="2023-08-17T23:53:26.096" v="747" actId="478"/>
          <ac:cxnSpMkLst>
            <pc:docMk/>
            <pc:sldMk cId="3341102530" sldId="404"/>
            <ac:cxnSpMk id="26" creationId="{4DB64B6B-57F3-0FC4-D230-A3F07B1F5FD4}"/>
          </ac:cxnSpMkLst>
        </pc:cxnChg>
        <pc:cxnChg chg="add del mod">
          <ac:chgData name="지나 유" userId="34730eaf44857b0a" providerId="LiveId" clId="{BCEFC0EF-9C27-41D4-8384-5B4E32FE61C9}" dt="2023-08-17T23:57:23.166" v="1233"/>
          <ac:cxnSpMkLst>
            <pc:docMk/>
            <pc:sldMk cId="3341102530" sldId="404"/>
            <ac:cxnSpMk id="29" creationId="{4B06236D-6424-5828-61A7-2A99D01F504D}"/>
          </ac:cxnSpMkLst>
        </pc:cxnChg>
        <pc:cxnChg chg="add mod">
          <ac:chgData name="지나 유" userId="34730eaf44857b0a" providerId="LiveId" clId="{BCEFC0EF-9C27-41D4-8384-5B4E32FE61C9}" dt="2023-08-18T00:20:07.796" v="1653" actId="1035"/>
          <ac:cxnSpMkLst>
            <pc:docMk/>
            <pc:sldMk cId="3341102530" sldId="404"/>
            <ac:cxnSpMk id="32" creationId="{E7773CA4-5A6D-F659-3E15-27EA4D679DCE}"/>
          </ac:cxnSpMkLst>
        </pc:cxnChg>
      </pc:sldChg>
      <pc:sldChg chg="addSp delSp modSp add mod">
        <pc:chgData name="지나 유" userId="34730eaf44857b0a" providerId="LiveId" clId="{BCEFC0EF-9C27-41D4-8384-5B4E32FE61C9}" dt="2023-08-18T00:21:41.175" v="1683" actId="1076"/>
        <pc:sldMkLst>
          <pc:docMk/>
          <pc:sldMk cId="2838450073" sldId="405"/>
        </pc:sldMkLst>
        <pc:spChg chg="del">
          <ac:chgData name="지나 유" userId="34730eaf44857b0a" providerId="LiveId" clId="{BCEFC0EF-9C27-41D4-8384-5B4E32FE61C9}" dt="2023-08-18T00:00:30.642" v="1439" actId="478"/>
          <ac:spMkLst>
            <pc:docMk/>
            <pc:sldMk cId="2838450073" sldId="405"/>
            <ac:spMk id="4" creationId="{AF160DB5-A1F1-23E2-1404-C16038738EFE}"/>
          </ac:spMkLst>
        </pc:spChg>
        <pc:spChg chg="mod">
          <ac:chgData name="지나 유" userId="34730eaf44857b0a" providerId="LiveId" clId="{BCEFC0EF-9C27-41D4-8384-5B4E32FE61C9}" dt="2023-08-18T00:21:34.193" v="1680" actId="20577"/>
          <ac:spMkLst>
            <pc:docMk/>
            <pc:sldMk cId="2838450073" sldId="405"/>
            <ac:spMk id="7" creationId="{332628E1-6077-4AF6-9745-FB8C65A867E7}"/>
          </ac:spMkLst>
        </pc:spChg>
        <pc:spChg chg="add del mod">
          <ac:chgData name="지나 유" userId="34730eaf44857b0a" providerId="LiveId" clId="{BCEFC0EF-9C27-41D4-8384-5B4E32FE61C9}" dt="2023-08-18T00:21:41.175" v="1683" actId="1076"/>
          <ac:spMkLst>
            <pc:docMk/>
            <pc:sldMk cId="2838450073" sldId="405"/>
            <ac:spMk id="10" creationId="{B1CF0DAA-47F7-CFA1-CEF5-0ADF7BDA404C}"/>
          </ac:spMkLst>
        </pc:spChg>
        <pc:picChg chg="add mod">
          <ac:chgData name="지나 유" userId="34730eaf44857b0a" providerId="LiveId" clId="{BCEFC0EF-9C27-41D4-8384-5B4E32FE61C9}" dt="2023-08-18T00:15:27.484" v="1564" actId="1076"/>
          <ac:picMkLst>
            <pc:docMk/>
            <pc:sldMk cId="2838450073" sldId="405"/>
            <ac:picMk id="5" creationId="{28E46B37-0BBF-5DE0-9897-808AE7B2B5C9}"/>
          </ac:picMkLst>
        </pc:picChg>
        <pc:picChg chg="add del mod">
          <ac:chgData name="지나 유" userId="34730eaf44857b0a" providerId="LiveId" clId="{BCEFC0EF-9C27-41D4-8384-5B4E32FE61C9}" dt="2023-08-18T00:21:41.175" v="1683" actId="1076"/>
          <ac:picMkLst>
            <pc:docMk/>
            <pc:sldMk cId="2838450073" sldId="405"/>
            <ac:picMk id="2050" creationId="{6C387CE7-D2B2-F995-339A-671C2C648355}"/>
          </ac:picMkLst>
        </pc:picChg>
      </pc:sldChg>
      <pc:sldChg chg="modSp add">
        <pc:chgData name="지나 유" userId="34730eaf44857b0a" providerId="LiveId" clId="{BCEFC0EF-9C27-41D4-8384-5B4E32FE61C9}" dt="2023-08-18T00:21:59.254" v="1685" actId="1076"/>
        <pc:sldMkLst>
          <pc:docMk/>
          <pc:sldMk cId="341144262" sldId="406"/>
        </pc:sldMkLst>
        <pc:picChg chg="mod">
          <ac:chgData name="지나 유" userId="34730eaf44857b0a" providerId="LiveId" clId="{BCEFC0EF-9C27-41D4-8384-5B4E32FE61C9}" dt="2023-08-18T00:21:59.254" v="1685" actId="1076"/>
          <ac:picMkLst>
            <pc:docMk/>
            <pc:sldMk cId="341144262" sldId="406"/>
            <ac:picMk id="2050" creationId="{6C387CE7-D2B2-F995-339A-671C2C648355}"/>
          </ac:picMkLst>
        </pc:picChg>
      </pc:sldChg>
      <pc:sldChg chg="addSp delSp modSp add mod">
        <pc:chgData name="지나 유" userId="34730eaf44857b0a" providerId="LiveId" clId="{BCEFC0EF-9C27-41D4-8384-5B4E32FE61C9}" dt="2023-08-18T00:38:46.782" v="1781" actId="1076"/>
        <pc:sldMkLst>
          <pc:docMk/>
          <pc:sldMk cId="2144673228" sldId="407"/>
        </pc:sldMkLst>
        <pc:spChg chg="add del">
          <ac:chgData name="지나 유" userId="34730eaf44857b0a" providerId="LiveId" clId="{BCEFC0EF-9C27-41D4-8384-5B4E32FE61C9}" dt="2023-08-18T00:38:43.472" v="1778"/>
          <ac:spMkLst>
            <pc:docMk/>
            <pc:sldMk cId="2144673228" sldId="407"/>
            <ac:spMk id="3" creationId="{A77A4F28-7897-91FC-794D-2E024A5D629E}"/>
          </ac:spMkLst>
        </pc:spChg>
        <pc:picChg chg="del">
          <ac:chgData name="지나 유" userId="34730eaf44857b0a" providerId="LiveId" clId="{BCEFC0EF-9C27-41D4-8384-5B4E32FE61C9}" dt="2023-08-18T00:38:39.779" v="1776" actId="478"/>
          <ac:picMkLst>
            <pc:docMk/>
            <pc:sldMk cId="2144673228" sldId="407"/>
            <ac:picMk id="4" creationId="{DFB586EC-97EC-1A96-8D0F-D2BBE4F46BE6}"/>
          </ac:picMkLst>
        </pc:picChg>
        <pc:picChg chg="add mod">
          <ac:chgData name="지나 유" userId="34730eaf44857b0a" providerId="LiveId" clId="{BCEFC0EF-9C27-41D4-8384-5B4E32FE61C9}" dt="2023-08-18T00:38:46.782" v="1781" actId="1076"/>
          <ac:picMkLst>
            <pc:docMk/>
            <pc:sldMk cId="2144673228" sldId="407"/>
            <ac:picMk id="5" creationId="{4C0133C2-55FA-F446-9D9B-95E866A7436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9BD3C-3ABD-44C3-AA06-FEA6769347F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02C31-7BFE-487E-88A3-FAA167FFD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2A74-0086-4B25-B673-DC49D7A853D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pQxlpX-AT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dDUFXCD1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I_iWkDO16wA" TargetMode="External"/><Relationship Id="rId4" Type="http://schemas.openxmlformats.org/officeDocument/2006/relationships/hyperlink" Target="https://youtu.be/NdtUMyGMuZ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microsoft.com/office/2007/relationships/hdphoto" Target="../media/hdphoto10.wdp"/><Relationship Id="rId12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microsoft.com/office/2007/relationships/hdphoto" Target="../media/hdphoto11.wdp"/><Relationship Id="rId4" Type="http://schemas.microsoft.com/office/2007/relationships/hdphoto" Target="../media/hdphoto9.wdp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WCqICdofGVk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8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microsoft.com/office/2007/relationships/hdphoto" Target="../media/hdphoto8.wdp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9E6E2F2-8E66-4632-8F06-6EC2C9B7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14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E7B79DD-B913-4C01-B8DB-4E7FFB676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6" r="21847"/>
          <a:stretch/>
        </p:blipFill>
        <p:spPr bwMode="auto">
          <a:xfrm>
            <a:off x="12192000" y="-1609725"/>
            <a:ext cx="4664968" cy="512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BA2D0E1-2175-408C-867E-B306797AF661}"/>
              </a:ext>
            </a:extLst>
          </p:cNvPr>
          <p:cNvGrpSpPr/>
          <p:nvPr/>
        </p:nvGrpSpPr>
        <p:grpSpPr>
          <a:xfrm>
            <a:off x="-11502994" y="1331658"/>
            <a:ext cx="11354672" cy="3244800"/>
            <a:chOff x="-11447586" y="2252389"/>
            <a:chExt cx="11354672" cy="32448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2628E1-6077-4AF6-9745-FB8C65A867E7}"/>
                </a:ext>
              </a:extLst>
            </p:cNvPr>
            <p:cNvSpPr/>
            <p:nvPr/>
          </p:nvSpPr>
          <p:spPr>
            <a:xfrm>
              <a:off x="-11447586" y="2252389"/>
              <a:ext cx="11206350" cy="24006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600" b="1" kern="100" spc="-70" dirty="0" err="1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ichroma" pitchFamily="2" charset="0"/>
                  <a:ea typeface="나눔스퀘어 ExtraBold" panose="020B0600000101010101" pitchFamily="50" charset="-127"/>
                </a:rPr>
                <a:t>Goob</a:t>
              </a:r>
              <a:r>
                <a:rPr lang="en-US" altLang="ko-KR" sz="9600" b="1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ichroma" pitchFamily="2" charset="0"/>
                  <a:ea typeface="나눔스퀘어 ExtraBold" panose="020B0600000101010101" pitchFamily="50" charset="-127"/>
                </a:rPr>
                <a:t> Be</a:t>
              </a:r>
              <a:endParaRPr lang="ko-KR" altLang="en-US" sz="9600" b="1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Michroma" pitchFamily="2" charset="0"/>
                <a:ea typeface="나눔스퀘어 ExtraBold" panose="020B0600000101010101" pitchFamily="50" charset="-127"/>
              </a:endParaRPr>
            </a:p>
            <a:p>
              <a:pPr algn="dist"/>
              <a:r>
                <a:rPr lang="ko-KR" altLang="en-US" sz="6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맞춤 국비교육 검색 사이트</a:t>
              </a:r>
              <a:endParaRPr lang="en-US" altLang="ko-KR" sz="6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24917B0-CD14-46F2-8E6F-D4E48BB6BF6E}"/>
                </a:ext>
              </a:extLst>
            </p:cNvPr>
            <p:cNvSpPr/>
            <p:nvPr/>
          </p:nvSpPr>
          <p:spPr>
            <a:xfrm>
              <a:off x="-4358709" y="5144570"/>
              <a:ext cx="4265795" cy="35261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b="1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SSATOPIA</a:t>
              </a:r>
              <a:endParaRPr lang="ko-KR" altLang="en-US" b="1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6EA58D-8EAE-4F7E-847D-FE66228D93C4}"/>
              </a:ext>
            </a:extLst>
          </p:cNvPr>
          <p:cNvSpPr/>
          <p:nvPr/>
        </p:nvSpPr>
        <p:spPr>
          <a:xfrm>
            <a:off x="-2881326" y="4784828"/>
            <a:ext cx="258468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200" kern="100" spc="-4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유지나 이승환 이성원 이정석 </a:t>
            </a:r>
            <a:r>
              <a:rPr lang="ko-KR" altLang="en-US" sz="1200" kern="100" spc="-4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금세현</a:t>
            </a:r>
            <a:r>
              <a:rPr lang="ko-KR" altLang="en-US" sz="1200" kern="100" spc="-4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200" kern="100" spc="-4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이해준</a:t>
            </a:r>
            <a:endParaRPr lang="ko-KR" altLang="en-US" sz="1200" kern="100" spc="-4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80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236621" y="2473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01/ </a:t>
            </a:r>
            <a:r>
              <a:rPr kumimoji="0" lang="ko-KR" altLang="en-US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기획배경</a:t>
            </a:r>
            <a:r>
              <a:rPr kumimoji="0" lang="en-US" altLang="ko-KR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- </a:t>
            </a:r>
            <a:r>
              <a:rPr kumimoji="0" lang="ko-KR" altLang="en-US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개인적 측면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CCC88D2-B042-53AE-D8E1-383893568ABC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EC331F-B0C2-B096-9F66-60ED7FDFD580}"/>
              </a:ext>
            </a:extLst>
          </p:cNvPr>
          <p:cNvSpPr/>
          <p:nvPr/>
        </p:nvSpPr>
        <p:spPr>
          <a:xfrm>
            <a:off x="476581" y="1235601"/>
            <a:ext cx="5400000" cy="504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0F7033-E654-15EF-D712-7E017AFE37F9}"/>
              </a:ext>
            </a:extLst>
          </p:cNvPr>
          <p:cNvSpPr/>
          <p:nvPr/>
        </p:nvSpPr>
        <p:spPr>
          <a:xfrm>
            <a:off x="6315419" y="1216318"/>
            <a:ext cx="5400000" cy="504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7AFA4B-AC73-1F26-6165-107155495BBE}"/>
              </a:ext>
            </a:extLst>
          </p:cNvPr>
          <p:cNvSpPr txBox="1"/>
          <p:nvPr/>
        </p:nvSpPr>
        <p:spPr>
          <a:xfrm>
            <a:off x="764179" y="1682810"/>
            <a:ext cx="654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낮아지는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청년취업률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7EE51A-99A6-1F7C-B2C5-F731E769D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4"/>
          <a:stretch/>
        </p:blipFill>
        <p:spPr>
          <a:xfrm>
            <a:off x="1170923" y="2886468"/>
            <a:ext cx="4119534" cy="311193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0A7982C-0355-7773-99EC-6D97E7269B67}"/>
              </a:ext>
            </a:extLst>
          </p:cNvPr>
          <p:cNvSpPr txBox="1"/>
          <p:nvPr/>
        </p:nvSpPr>
        <p:spPr>
          <a:xfrm>
            <a:off x="6603017" y="1682810"/>
            <a:ext cx="654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rgbClr val="C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국비지원교육 </a:t>
            </a:r>
            <a:r>
              <a:rPr lang="ko-KR" altLang="en-US" sz="4400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활성화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50" name="Picture 2" descr="2020년 국민내일배움카드로 수강할 수 있는 1만 4천여 개 훈련 과정 선정">
            <a:extLst>
              <a:ext uri="{FF2B5EF4-FFF2-40B4-BE49-F238E27FC236}">
                <a16:creationId xmlns:a16="http://schemas.microsoft.com/office/drawing/2014/main" id="{247B0E5A-534E-B4E5-2BD9-E925DE095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2"/>
          <a:stretch/>
        </p:blipFill>
        <p:spPr bwMode="auto">
          <a:xfrm>
            <a:off x="6755251" y="2700750"/>
            <a:ext cx="4520336" cy="33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D414301-C4A2-83A6-4D8B-DE00C5D81180}"/>
              </a:ext>
            </a:extLst>
          </p:cNvPr>
          <p:cNvSpPr/>
          <p:nvPr/>
        </p:nvSpPr>
        <p:spPr>
          <a:xfrm>
            <a:off x="-1314451" y="-914400"/>
            <a:ext cx="15268575" cy="9096375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C85F3-726B-939F-97B9-AC1374890CDA}"/>
              </a:ext>
            </a:extLst>
          </p:cNvPr>
          <p:cNvSpPr txBox="1"/>
          <p:nvPr/>
        </p:nvSpPr>
        <p:spPr>
          <a:xfrm>
            <a:off x="404978" y="1556295"/>
            <a:ext cx="113820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회사</a:t>
            </a:r>
            <a:r>
              <a:rPr lang="en-US" altLang="ko-KR" sz="66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| </a:t>
            </a:r>
            <a:r>
              <a:rPr lang="ko-KR" altLang="en-US" sz="66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직무를 </a:t>
            </a:r>
            <a:r>
              <a:rPr lang="ko-KR" altLang="en-US" sz="6600" dirty="0">
                <a:solidFill>
                  <a:schemeClr val="bg1"/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검색하면</a:t>
            </a:r>
            <a:endParaRPr lang="en-US" altLang="ko-KR" sz="6600" dirty="0">
              <a:solidFill>
                <a:schemeClr val="bg1"/>
              </a:solidFill>
              <a:effectLst>
                <a:glow rad="190500">
                  <a:srgbClr val="00B0F0">
                    <a:alpha val="40000"/>
                  </a:srgbClr>
                </a:glo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ko-KR" altLang="en-US" sz="6600" dirty="0">
                <a:solidFill>
                  <a:schemeClr val="bg1"/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채용공고 속 중요내용과</a:t>
            </a:r>
            <a:endParaRPr lang="en-US" altLang="ko-KR" sz="6600" dirty="0">
              <a:solidFill>
                <a:schemeClr val="bg1"/>
              </a:solidFill>
              <a:effectLst>
                <a:glow rad="190500">
                  <a:srgbClr val="00B0F0">
                    <a:alpha val="40000"/>
                  </a:srgbClr>
                </a:glo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ko-KR" altLang="en-US" sz="6600" dirty="0">
                <a:solidFill>
                  <a:schemeClr val="bg1"/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일치하는</a:t>
            </a:r>
            <a:r>
              <a:rPr lang="en-US" altLang="ko-KR" sz="6600" dirty="0">
                <a:solidFill>
                  <a:schemeClr val="bg1"/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66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국비교육 </a:t>
            </a:r>
            <a:r>
              <a:rPr lang="ko-KR" altLang="en-US" sz="6600" dirty="0">
                <a:solidFill>
                  <a:schemeClr val="bg1"/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검색으로</a:t>
            </a:r>
            <a:endParaRPr lang="en-US" altLang="ko-KR" sz="6600" dirty="0">
              <a:solidFill>
                <a:schemeClr val="bg1"/>
              </a:solidFill>
              <a:effectLst>
                <a:glow rad="190500">
                  <a:srgbClr val="00B0F0">
                    <a:alpha val="40000"/>
                  </a:srgbClr>
                </a:glo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ko-KR" altLang="en-US" sz="6600" dirty="0">
                <a:solidFill>
                  <a:schemeClr val="bg1"/>
                </a:solidFill>
                <a:effectLst>
                  <a:glow rad="190500">
                    <a:srgbClr val="00B0F0">
                      <a:alpha val="40000"/>
                    </a:srgbClr>
                  </a:glo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취업에 도움을 주자</a:t>
            </a:r>
          </a:p>
        </p:txBody>
      </p:sp>
    </p:spTree>
    <p:extLst>
      <p:ext uri="{BB962C8B-B14F-4D97-AF65-F5344CB8AC3E}">
        <p14:creationId xmlns:p14="http://schemas.microsoft.com/office/powerpoint/2010/main" val="117226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2101881" y="895086"/>
            <a:ext cx="9270969" cy="40318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9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</a:p>
          <a:p>
            <a:r>
              <a:rPr lang="ko-KR" altLang="en-US" sz="16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기능소개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24917B0-CD14-46F2-8E6F-D4E48BB6BF6E}"/>
              </a:ext>
            </a:extLst>
          </p:cNvPr>
          <p:cNvSpPr/>
          <p:nvPr/>
        </p:nvSpPr>
        <p:spPr>
          <a:xfrm>
            <a:off x="4872106" y="5031779"/>
            <a:ext cx="5404756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국비교육을 선택하기까지의 여정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852E76-626C-7412-624F-FD884B6B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30" b="65050"/>
          <a:stretch/>
        </p:blipFill>
        <p:spPr>
          <a:xfrm>
            <a:off x="480574" y="553863"/>
            <a:ext cx="1291771" cy="18622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532DD6-6F77-8A23-4040-EC75796E6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4" b="65050"/>
          <a:stretch/>
        </p:blipFill>
        <p:spPr>
          <a:xfrm>
            <a:off x="10150094" y="4100645"/>
            <a:ext cx="939032" cy="18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47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10C3BD-2DFA-4405-8BF2-8F4C886747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38C1FD-6CFA-475E-B814-55A80A137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879D6C-9AD2-4DB6-8CB3-417E752FDE8A}"/>
              </a:ext>
            </a:extLst>
          </p:cNvPr>
          <p:cNvSpPr/>
          <p:nvPr/>
        </p:nvSpPr>
        <p:spPr>
          <a:xfrm>
            <a:off x="445119" y="274394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기능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E9011E-9134-40A3-A487-C690350829BC}"/>
              </a:ext>
            </a:extLst>
          </p:cNvPr>
          <p:cNvSpPr/>
          <p:nvPr/>
        </p:nvSpPr>
        <p:spPr>
          <a:xfrm>
            <a:off x="717327" y="2115482"/>
            <a:ext cx="3956274" cy="3956272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국비교육 </a:t>
            </a:r>
            <a:endParaRPr kumimoji="0" lang="en-US" altLang="ko-KR" sz="32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rgbClr val="FCD4EB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검색</a:t>
            </a:r>
            <a:endParaRPr kumimoji="0" lang="en-US" altLang="ko-KR" sz="32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rgbClr val="FCD4EB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algn="ctr"/>
            <a:r>
              <a:rPr lang="ko-KR" altLang="en-US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취업을 희망하는 회사</a:t>
            </a:r>
            <a:r>
              <a:rPr lang="en-US" altLang="ko-KR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</a:t>
            </a:r>
            <a:r>
              <a:rPr lang="ko-KR" altLang="en-US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직무 검색</a:t>
            </a:r>
            <a:endParaRPr lang="en-US" altLang="ko-KR" sz="14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채용공고 속 필수조건</a:t>
            </a:r>
            <a:r>
              <a:rPr lang="en-US" altLang="ko-KR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우대조건의 기술 스택과 일치하는 국비교육 추천</a:t>
            </a:r>
            <a:endParaRPr lang="en-US" altLang="ko-KR" sz="14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7453CB-75F5-4C1F-B3D5-704376E38294}"/>
              </a:ext>
            </a:extLst>
          </p:cNvPr>
          <p:cNvSpPr/>
          <p:nvPr/>
        </p:nvSpPr>
        <p:spPr>
          <a:xfrm>
            <a:off x="4117864" y="2115482"/>
            <a:ext cx="3956274" cy="3956272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채용공고 </a:t>
            </a:r>
            <a:endParaRPr lang="en-US" altLang="ko-KR" sz="32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rgbClr val="FCD4E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sz="32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rgbClr val="FCD4E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채용공고를 확인</a:t>
            </a:r>
            <a:endParaRPr lang="en-US" altLang="ko-KR" sz="14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채용공고 알림</a:t>
            </a:r>
            <a:endParaRPr lang="en-US" altLang="ko-KR" sz="14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DA8C80-6DC7-4ED4-A4B2-B17CFD8C196F}"/>
              </a:ext>
            </a:extLst>
          </p:cNvPr>
          <p:cNvSpPr/>
          <p:nvPr/>
        </p:nvSpPr>
        <p:spPr>
          <a:xfrm>
            <a:off x="7512051" y="2115482"/>
            <a:ext cx="3956274" cy="3956272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국비교육</a:t>
            </a:r>
            <a:endParaRPr lang="en-US" altLang="ko-KR" sz="32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rgbClr val="FCD4E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화상채팅상담</a:t>
            </a:r>
            <a:endParaRPr lang="en-US" altLang="ko-KR" sz="32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rgbClr val="FCD4E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국비교육을 신청하기 전 교육기관과 화상채팅 상담 </a:t>
            </a:r>
            <a:r>
              <a:rPr lang="en-US" altLang="ko-KR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홍보 </a:t>
            </a:r>
            <a:r>
              <a:rPr lang="en-US" altLang="ko-KR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상담</a:t>
            </a:r>
            <a:r>
              <a:rPr lang="en-US" altLang="ko-KR" sz="1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33453E-EC74-2496-A1CA-4B4E88DD6453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37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10C3BD-2DFA-4405-8BF2-8F4C886747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E9011E-9134-40A3-A487-C690350829BC}"/>
              </a:ext>
            </a:extLst>
          </p:cNvPr>
          <p:cNvSpPr/>
          <p:nvPr/>
        </p:nvSpPr>
        <p:spPr>
          <a:xfrm>
            <a:off x="2882677" y="642282"/>
            <a:ext cx="10800000" cy="10080000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국비교육 </a:t>
            </a:r>
            <a:endParaRPr kumimoji="0" lang="en-US" altLang="ko-KR" sz="44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rgbClr val="FCD4EB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검색</a:t>
            </a:r>
            <a:endParaRPr kumimoji="0" lang="en-US" altLang="ko-KR" sz="44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rgbClr val="FCD4EB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algn="r"/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취업을 희망하는 회사</a:t>
            </a:r>
            <a:r>
              <a:rPr lang="en-US" altLang="ko-KR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</a:t>
            </a:r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직무 검색</a:t>
            </a:r>
            <a:endParaRPr lang="en-US" altLang="ko-KR" sz="20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채용공고 속 필수조건</a:t>
            </a:r>
            <a:r>
              <a:rPr lang="en-US" altLang="ko-KR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우대조건의 기술 스택과 일치하는 국비교육 추천</a:t>
            </a:r>
            <a:endParaRPr lang="en-US" altLang="ko-KR" sz="20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2C5AAC-7DC9-D7A9-5E1C-216C1605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3" y="279400"/>
            <a:ext cx="8517467" cy="5678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32BA9-527B-1178-4FF8-1C4B20A5533A}"/>
              </a:ext>
            </a:extLst>
          </p:cNvPr>
          <p:cNvSpPr txBox="1"/>
          <p:nvPr/>
        </p:nvSpPr>
        <p:spPr>
          <a:xfrm>
            <a:off x="9618211" y="133688"/>
            <a:ext cx="2212752" cy="37490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/>
            <a:r>
              <a:rPr lang="ko-KR" altLang="en-US" sz="1100" kern="100" spc="-8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굿비</a:t>
            </a:r>
            <a:r>
              <a:rPr lang="ko-KR" altLang="en-US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 시연영상</a:t>
            </a:r>
            <a:endParaRPr lang="en-US" altLang="ko-KR" sz="11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https://youtu.be/lpQxlpX-ATo</a:t>
            </a:r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10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10C3BD-2DFA-4405-8BF2-8F4C886747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E9011E-9134-40A3-A487-C690350829BC}"/>
              </a:ext>
            </a:extLst>
          </p:cNvPr>
          <p:cNvSpPr/>
          <p:nvPr/>
        </p:nvSpPr>
        <p:spPr>
          <a:xfrm>
            <a:off x="-1422623" y="604182"/>
            <a:ext cx="10800000" cy="10080000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채용공고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확인</a:t>
            </a:r>
          </a:p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취업을 희망하는 회사</a:t>
            </a:r>
            <a:r>
              <a:rPr lang="en-US" altLang="ko-KR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</a:t>
            </a:r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직무 검색</a:t>
            </a:r>
            <a:endParaRPr lang="en-US" altLang="ko-KR" sz="20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채용공고 속 필수조건</a:t>
            </a:r>
            <a:r>
              <a:rPr lang="en-US" altLang="ko-KR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우대조건의 기술 스택과 일치하는 국비교육 추천</a:t>
            </a:r>
            <a:endParaRPr lang="en-US" altLang="ko-KR" sz="20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1CE1F-6C28-53E6-D3CA-E7B5892D6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134" y="349250"/>
            <a:ext cx="9427765" cy="54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10C3BD-2DFA-4405-8BF2-8F4C886747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E9011E-9134-40A3-A487-C690350829BC}"/>
              </a:ext>
            </a:extLst>
          </p:cNvPr>
          <p:cNvSpPr/>
          <p:nvPr/>
        </p:nvSpPr>
        <p:spPr>
          <a:xfrm>
            <a:off x="2974975" y="691401"/>
            <a:ext cx="10775950" cy="10236955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국비교육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화상상담</a:t>
            </a:r>
          </a:p>
          <a:p>
            <a:pPr algn="r"/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국비교육을 신청하기 전 교육기관과 화상채팅 상담 </a:t>
            </a:r>
            <a:r>
              <a:rPr lang="en-US" altLang="ko-KR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홍보 </a:t>
            </a:r>
            <a:r>
              <a:rPr lang="en-US" altLang="ko-KR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상담</a:t>
            </a:r>
            <a:r>
              <a:rPr lang="en-US" altLang="ko-KR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33688A-1E10-CC0D-FB06-19FE9BE9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63311"/>
            <a:ext cx="9810750" cy="5210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909AD-B6CE-4A56-86FC-7229737F00DF}"/>
              </a:ext>
            </a:extLst>
          </p:cNvPr>
          <p:cNvSpPr txBox="1"/>
          <p:nvPr/>
        </p:nvSpPr>
        <p:spPr>
          <a:xfrm>
            <a:off x="80962" y="6391275"/>
            <a:ext cx="2166937" cy="37490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/>
            <a:r>
              <a:rPr lang="ko-KR" altLang="en-US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화상상담 시연 영상</a:t>
            </a:r>
            <a:b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https://youtu.be/AbdDUFXCD1g</a:t>
            </a:r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56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10C3BD-2DFA-4405-8BF2-8F4C886747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E9011E-9134-40A3-A487-C690350829BC}"/>
              </a:ext>
            </a:extLst>
          </p:cNvPr>
          <p:cNvSpPr/>
          <p:nvPr/>
        </p:nvSpPr>
        <p:spPr>
          <a:xfrm>
            <a:off x="-1425575" y="1020560"/>
            <a:ext cx="10775950" cy="10236955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FCD4E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</a:t>
            </a:r>
            <a:endParaRPr kumimoji="0" lang="ko-KR" altLang="en-US" sz="44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rgbClr val="FCD4EB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국비교육과 취업에 관한 모든 이야기들을 공유하는 </a:t>
            </a:r>
            <a:r>
              <a:rPr lang="ko-KR" altLang="en-US" sz="20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소통창</a:t>
            </a:r>
            <a:endParaRPr lang="ko-KR" altLang="en-US" sz="20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3E4F8-C1C6-D50F-AF07-0585D6D8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1" y="260350"/>
            <a:ext cx="7095689" cy="3618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899FB3-462F-212C-F847-9406C43B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11" y="2647950"/>
            <a:ext cx="6955239" cy="3546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24B58-C10E-A32A-9C9D-76E18CC6ACC2}"/>
              </a:ext>
            </a:extLst>
          </p:cNvPr>
          <p:cNvSpPr txBox="1"/>
          <p:nvPr/>
        </p:nvSpPr>
        <p:spPr>
          <a:xfrm>
            <a:off x="8796338" y="866775"/>
            <a:ext cx="2290762" cy="71346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/>
            <a:r>
              <a:rPr lang="ko-KR" altLang="en-US" sz="1100" kern="100" spc="-8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굿비</a:t>
            </a:r>
            <a:r>
              <a:rPr lang="ko-KR" altLang="en-US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커뮤니티</a:t>
            </a:r>
            <a:endParaRPr lang="en-US" altLang="ko-KR" sz="11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https://youtu.be/NdtUMyGMuZM</a:t>
            </a:r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100" kern="100" spc="-8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굿비채팅방</a:t>
            </a:r>
            <a:endParaRPr lang="en-US" altLang="ko-KR" sz="11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https://youtu.be/I_iWkDO16wA</a:t>
            </a:r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9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2101881" y="895086"/>
            <a:ext cx="9270969" cy="40318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9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</a:p>
          <a:p>
            <a:r>
              <a:rPr lang="en-US" altLang="ko-KR" sz="16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24917B0-CD14-46F2-8E6F-D4E48BB6BF6E}"/>
              </a:ext>
            </a:extLst>
          </p:cNvPr>
          <p:cNvSpPr/>
          <p:nvPr/>
        </p:nvSpPr>
        <p:spPr>
          <a:xfrm>
            <a:off x="5718739" y="4948543"/>
            <a:ext cx="6847862" cy="34984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동작을 위한 </a:t>
            </a:r>
            <a:r>
              <a:rPr lang="ko-KR" altLang="en-US" sz="30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아키텍쳐</a:t>
            </a:r>
            <a:r>
              <a:rPr lang="ko-KR" altLang="en-US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설계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852E76-626C-7412-624F-FD884B6B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30" b="65050"/>
          <a:stretch/>
        </p:blipFill>
        <p:spPr>
          <a:xfrm>
            <a:off x="480574" y="553863"/>
            <a:ext cx="1291771" cy="18622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532DD6-6F77-8A23-4040-EC75796E6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4" b="65050"/>
          <a:stretch/>
        </p:blipFill>
        <p:spPr>
          <a:xfrm>
            <a:off x="10150094" y="4100645"/>
            <a:ext cx="939032" cy="18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4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377856" y="2854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03/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B3621F7-CEA0-31AB-D5A6-27B98724BDEE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E1EFF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FB586EC-97EC-1A96-8D0F-D2BBE4F4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2" y="1162579"/>
            <a:ext cx="11692950" cy="551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377856" y="2854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03/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B3621F7-CEA0-31AB-D5A6-27B98724BDEE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E1EFF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C0133C2-55FA-F446-9D9B-95E866A7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393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7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9E6E2F2-8E66-4632-8F06-6EC2C9B7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E7B79DD-B913-4C01-B8DB-4E7FFB676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6" r="21847"/>
          <a:stretch/>
        </p:blipFill>
        <p:spPr bwMode="auto">
          <a:xfrm>
            <a:off x="7527032" y="0"/>
            <a:ext cx="4664968" cy="512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BA2D0E1-2175-408C-867E-B306797AF661}"/>
              </a:ext>
            </a:extLst>
          </p:cNvPr>
          <p:cNvGrpSpPr/>
          <p:nvPr/>
        </p:nvGrpSpPr>
        <p:grpSpPr>
          <a:xfrm>
            <a:off x="584231" y="1734616"/>
            <a:ext cx="11206350" cy="2822921"/>
            <a:chOff x="639639" y="2655347"/>
            <a:chExt cx="11206350" cy="282292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2628E1-6077-4AF6-9745-FB8C65A867E7}"/>
                </a:ext>
              </a:extLst>
            </p:cNvPr>
            <p:cNvSpPr/>
            <p:nvPr/>
          </p:nvSpPr>
          <p:spPr>
            <a:xfrm>
              <a:off x="639639" y="2655347"/>
              <a:ext cx="11206350" cy="24006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600" b="1" kern="100" spc="-70" dirty="0" err="1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ichroma" pitchFamily="2" charset="0"/>
                  <a:ea typeface="나눔스퀘어 ExtraBold" panose="020B0600000101010101" pitchFamily="50" charset="-127"/>
                </a:rPr>
                <a:t>Goob</a:t>
              </a:r>
              <a:r>
                <a:rPr lang="en-US" altLang="ko-KR" sz="9600" b="1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ichroma" pitchFamily="2" charset="0"/>
                  <a:ea typeface="나눔스퀘어 ExtraBold" panose="020B0600000101010101" pitchFamily="50" charset="-127"/>
                </a:rPr>
                <a:t> Be</a:t>
              </a:r>
              <a:endParaRPr lang="ko-KR" altLang="en-US" sz="9600" b="1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Michroma" pitchFamily="2" charset="0"/>
                <a:ea typeface="나눔스퀘어 ExtraBold" panose="020B0600000101010101" pitchFamily="50" charset="-127"/>
              </a:endParaRPr>
            </a:p>
            <a:p>
              <a:pPr algn="dist"/>
              <a:r>
                <a:rPr lang="ko-KR" altLang="en-US" sz="6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맞춤 국비교육 검색 사이트</a:t>
              </a:r>
              <a:endParaRPr lang="en-US" altLang="ko-KR" sz="6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24917B0-CD14-46F2-8E6F-D4E48BB6BF6E}"/>
                </a:ext>
              </a:extLst>
            </p:cNvPr>
            <p:cNvSpPr/>
            <p:nvPr/>
          </p:nvSpPr>
          <p:spPr>
            <a:xfrm>
              <a:off x="639639" y="5125649"/>
              <a:ext cx="4265795" cy="35261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b="1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SSATOPIA</a:t>
              </a:r>
              <a:endParaRPr lang="ko-KR" altLang="en-US" b="1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6EA58D-8EAE-4F7E-847D-FE66228D93C4}"/>
              </a:ext>
            </a:extLst>
          </p:cNvPr>
          <p:cNvSpPr/>
          <p:nvPr/>
        </p:nvSpPr>
        <p:spPr>
          <a:xfrm>
            <a:off x="690515" y="4670528"/>
            <a:ext cx="258468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200" kern="100" spc="-4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유지나 이승환 이성원 이정석 </a:t>
            </a:r>
            <a:r>
              <a:rPr lang="ko-KR" altLang="en-US" sz="1200" kern="100" spc="-4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금세현</a:t>
            </a:r>
            <a:r>
              <a:rPr lang="ko-KR" altLang="en-US" sz="1200" kern="100" spc="-4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200" kern="100" spc="-4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이해준</a:t>
            </a:r>
            <a:endParaRPr lang="ko-KR" altLang="en-US" sz="1200" kern="100" spc="-4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35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649868-1880-2FBB-2C50-86A41415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6" y="1068803"/>
            <a:ext cx="11601450" cy="57256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377856" y="2854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03/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</a:t>
            </a:r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B3621F7-CEA0-31AB-D5A6-27B98724BDEE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E1EFF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Mysql 로고 PNG 이미지 | PNGEgg">
            <a:extLst>
              <a:ext uri="{FF2B5EF4-FFF2-40B4-BE49-F238E27FC236}">
                <a16:creationId xmlns:a16="http://schemas.microsoft.com/office/drawing/2014/main" id="{FFB5A413-F802-194D-E583-A320F48A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444" y1="61111" x2="21444" y2="61111"/>
                        <a14:foregroundMark x1="35889" y1="70222" x2="35889" y2="70222"/>
                        <a14:foregroundMark x1="52111" y1="67111" x2="52111" y2="67111"/>
                        <a14:foregroundMark x1="73778" y1="90000" x2="73778" y2="90000"/>
                        <a14:foregroundMark x1="68778" y1="68667" x2="68778" y2="68667"/>
                        <a14:foregroundMark x1="63556" y1="45333" x2="63556" y2="45333"/>
                        <a14:foregroundMark x1="63000" y1="26000" x2="63000" y2="26000"/>
                        <a14:foregroundMark x1="79889" y1="72667" x2="79889" y2="7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983" y="5970621"/>
            <a:ext cx="1647713" cy="8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Efficient unsupervised keywords extraction using graphs | GraphAware">
            <a:extLst>
              <a:ext uri="{FF2B5EF4-FFF2-40B4-BE49-F238E27FC236}">
                <a16:creationId xmlns:a16="http://schemas.microsoft.com/office/drawing/2014/main" id="{048EBD47-DD75-D412-BDDD-6DF34FEA4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Picture 10" descr="Spring Boot] @SpringBootApplication 이란?">
            <a:extLst>
              <a:ext uri="{FF2B5EF4-FFF2-40B4-BE49-F238E27FC236}">
                <a16:creationId xmlns:a16="http://schemas.microsoft.com/office/drawing/2014/main" id="{DF2A332F-643A-41C9-2BA8-DA12ED74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13" y="1280094"/>
            <a:ext cx="1813668" cy="7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act 18 버전의 실상을 파헤치다. - 오픈소스컨설팅 테크블로그">
            <a:extLst>
              <a:ext uri="{FF2B5EF4-FFF2-40B4-BE49-F238E27FC236}">
                <a16:creationId xmlns:a16="http://schemas.microsoft.com/office/drawing/2014/main" id="{C7165D89-6DF4-0D7A-580F-6FEEE15C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33" b="89958" l="7895" r="89961">
                        <a14:foregroundMark x1="7895" y1="50628" x2="7895" y2="50628"/>
                        <a14:foregroundMark x1="51267" y1="49582" x2="51267" y2="49582"/>
                        <a14:foregroundMark x1="66472" y1="50000" x2="66472" y2="50000"/>
                        <a14:foregroundMark x1="74854" y1="51674" x2="74854" y2="51674"/>
                        <a14:foregroundMark x1="78558" y1="50209" x2="78558" y2="50209"/>
                        <a14:foregroundMark x1="87719" y1="45607" x2="87719" y2="45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2" y="3641945"/>
            <a:ext cx="1761549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A788CC1-22C4-F83E-E283-0CCD75E33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06" y="1400913"/>
            <a:ext cx="1522137" cy="45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고용노동부 HRD-Net 및 출결관리 - Google Play 앱">
            <a:extLst>
              <a:ext uri="{FF2B5EF4-FFF2-40B4-BE49-F238E27FC236}">
                <a16:creationId xmlns:a16="http://schemas.microsoft.com/office/drawing/2014/main" id="{B862599F-FF58-F4A4-F045-B32842F1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69" b="91992" l="9375" r="91211">
                        <a14:foregroundMark x1="83203" y1="21289" x2="83203" y2="21289"/>
                        <a14:foregroundMark x1="82422" y1="21680" x2="82422" y2="21680"/>
                        <a14:foregroundMark x1="78906" y1="11328" x2="78906" y2="11328"/>
                        <a14:foregroundMark x1="69922" y1="12305" x2="69922" y2="12305"/>
                        <a14:foregroundMark x1="81250" y1="5469" x2="81250" y2="5469"/>
                        <a14:foregroundMark x1="91211" y1="26563" x2="91211" y2="26563"/>
                        <a14:foregroundMark x1="71289" y1="23047" x2="71289" y2="23047"/>
                        <a14:foregroundMark x1="69531" y1="20508" x2="69531" y2="20508"/>
                        <a14:foregroundMark x1="69727" y1="24219" x2="69727" y2="24219"/>
                        <a14:foregroundMark x1="69727" y1="26758" x2="69727" y2="26758"/>
                        <a14:foregroundMark x1="73438" y1="27344" x2="73438" y2="27344"/>
                        <a14:foregroundMark x1="73828" y1="22070" x2="73828" y2="22070"/>
                        <a14:foregroundMark x1="69922" y1="19141" x2="69531" y2="19727"/>
                        <a14:foregroundMark x1="67188" y1="21680" x2="67188" y2="21680"/>
                        <a14:foregroundMark x1="66602" y1="22656" x2="66992" y2="24805"/>
                        <a14:foregroundMark x1="67969" y1="25391" x2="70703" y2="30469"/>
                        <a14:foregroundMark x1="41211" y1="46094" x2="41797" y2="46094"/>
                        <a14:foregroundMark x1="38086" y1="36719" x2="34766" y2="63086"/>
                        <a14:foregroundMark x1="54102" y1="59961" x2="41602" y2="56836"/>
                        <a14:foregroundMark x1="41602" y1="56836" x2="41797" y2="45508"/>
                        <a14:foregroundMark x1="41797" y1="45508" x2="38867" y2="48828"/>
                        <a14:foregroundMark x1="47461" y1="44727" x2="64648" y2="39648"/>
                        <a14:foregroundMark x1="41992" y1="38086" x2="43164" y2="42773"/>
                        <a14:foregroundMark x1="36133" y1="45117" x2="26758" y2="39844"/>
                        <a14:foregroundMark x1="9961" y1="56445" x2="9375" y2="64453"/>
                        <a14:foregroundMark x1="36719" y1="53906" x2="25391" y2="60742"/>
                        <a14:foregroundMark x1="25391" y1="60742" x2="31641" y2="56641"/>
                        <a14:foregroundMark x1="38086" y1="62500" x2="30664" y2="65234"/>
                        <a14:foregroundMark x1="25391" y1="60547" x2="24023" y2="62500"/>
                        <a14:foregroundMark x1="23633" y1="62500" x2="23633" y2="62500"/>
                        <a14:foregroundMark x1="33984" y1="66016" x2="29102" y2="67578"/>
                        <a14:foregroundMark x1="9570" y1="85352" x2="9570" y2="85352"/>
                        <a14:foregroundMark x1="17383" y1="84180" x2="18945" y2="79688"/>
                        <a14:foregroundMark x1="25586" y1="86328" x2="25391" y2="82227"/>
                        <a14:foregroundMark x1="40430" y1="80273" x2="40234" y2="85352"/>
                        <a14:foregroundMark x1="62305" y1="80273" x2="62695" y2="83203"/>
                        <a14:foregroundMark x1="78320" y1="84375" x2="78320" y2="84375"/>
                        <a14:foregroundMark x1="77930" y1="84375" x2="77930" y2="84375"/>
                        <a14:foregroundMark x1="77734" y1="84375" x2="77539" y2="88477"/>
                        <a14:foregroundMark x1="73242" y1="81055" x2="73242" y2="84766"/>
                        <a14:foregroundMark x1="55469" y1="85742" x2="58398" y2="86133"/>
                        <a14:foregroundMark x1="85352" y1="91016" x2="80273" y2="91992"/>
                        <a14:foregroundMark x1="90234" y1="82422" x2="88672" y2="82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696" y="5409192"/>
            <a:ext cx="1350527" cy="135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워크넷 구직신청 후 관할고용센터 변경 방법">
            <a:extLst>
              <a:ext uri="{FF2B5EF4-FFF2-40B4-BE49-F238E27FC236}">
                <a16:creationId xmlns:a16="http://schemas.microsoft.com/office/drawing/2014/main" id="{BC914206-142D-CCF8-26CD-236EF87FF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6875" y1="44393" x2="18750" y2="64953"/>
                        <a14:foregroundMark x1="27813" y1="53738" x2="29688" y2="64019"/>
                        <a14:foregroundMark x1="35313" y1="29907" x2="36094" y2="31776"/>
                        <a14:foregroundMark x1="25000" y1="50000" x2="26719" y2="44860"/>
                        <a14:foregroundMark x1="48281" y1="52804" x2="47656" y2="63551"/>
                        <a14:foregroundMark x1="57813" y1="53738" x2="56406" y2="57944"/>
                        <a14:foregroundMark x1="63750" y1="52804" x2="63906" y2="58411"/>
                        <a14:foregroundMark x1="74375" y1="59813" x2="72500" y2="60748"/>
                        <a14:foregroundMark x1="79844" y1="47664" x2="83281" y2="4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024" y="2269837"/>
            <a:ext cx="1987634" cy="6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88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3DE1DF-9F2C-DF95-C055-1637389D5881}"/>
              </a:ext>
            </a:extLst>
          </p:cNvPr>
          <p:cNvSpPr/>
          <p:nvPr/>
        </p:nvSpPr>
        <p:spPr>
          <a:xfrm>
            <a:off x="463550" y="1244601"/>
            <a:ext cx="11493500" cy="5327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377856" y="2854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03/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아키텍처</a:t>
            </a:r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화상채팅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B3621F7-CEA0-31AB-D5A6-27B98724BDEE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E1EFF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6" descr="Efficient unsupervised keywords extraction using graphs | GraphAware">
            <a:extLst>
              <a:ext uri="{FF2B5EF4-FFF2-40B4-BE49-F238E27FC236}">
                <a16:creationId xmlns:a16="http://schemas.microsoft.com/office/drawing/2014/main" id="{048EBD47-DD75-D412-BDDD-6DF34FEA4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4" name="Picture 4" descr="Socket.io-Client for Unity3D 소개 : NHN Cloud Meetup">
            <a:extLst>
              <a:ext uri="{FF2B5EF4-FFF2-40B4-BE49-F238E27FC236}">
                <a16:creationId xmlns:a16="http://schemas.microsoft.com/office/drawing/2014/main" id="{DC2CD355-B40D-F595-AA82-7B050F07B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8806" l="9284" r="94960">
                        <a14:foregroundMark x1="45358" y1="47761" x2="45358" y2="47761"/>
                        <a14:foregroundMark x1="51724" y1="47761" x2="51724" y2="47761"/>
                        <a14:foregroundMark x1="20159" y1="47015" x2="20159" y2="47015"/>
                        <a14:foregroundMark x1="19098" y1="58955" x2="19098" y2="58955"/>
                        <a14:foregroundMark x1="95225" y1="59701" x2="95225" y2="59701"/>
                        <a14:foregroundMark x1="58090" y1="50746" x2="58090" y2="50746"/>
                        <a14:foregroundMark x1="63395" y1="47761" x2="63395" y2="47761"/>
                        <a14:foregroundMark x1="9284" y1="35821" x2="9284" y2="35821"/>
                        <a14:foregroundMark x1="73475" y1="55224" x2="73475" y2="55224"/>
                        <a14:foregroundMark x1="76658" y1="51493" x2="76658" y2="51493"/>
                        <a14:foregroundMark x1="81167" y1="62687" x2="81167" y2="62687"/>
                        <a14:foregroundMark x1="84085" y1="56716" x2="84085" y2="56716"/>
                        <a14:foregroundMark x1="83554" y1="39552" x2="83554" y2="39552"/>
                        <a14:foregroundMark x1="89390" y1="48507" x2="89390" y2="48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19" y="2596553"/>
            <a:ext cx="2191560" cy="7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ebRTC 응용 서비스를 개발하는 2가지 방법">
            <a:extLst>
              <a:ext uri="{FF2B5EF4-FFF2-40B4-BE49-F238E27FC236}">
                <a16:creationId xmlns:a16="http://schemas.microsoft.com/office/drawing/2014/main" id="{593B51AB-4095-C80D-9E50-D2204576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525" y="2092284"/>
            <a:ext cx="3540075" cy="381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874425-7DED-E6C9-9575-470E6A78ECBC}"/>
              </a:ext>
            </a:extLst>
          </p:cNvPr>
          <p:cNvSpPr txBox="1"/>
          <p:nvPr/>
        </p:nvSpPr>
        <p:spPr>
          <a:xfrm>
            <a:off x="778059" y="1568056"/>
            <a:ext cx="1905561" cy="46723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/>
            <a:r>
              <a:rPr lang="ko-KR" altLang="en-US" sz="28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화상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DB64B6B-57F3-0FC4-D230-A3F07B1F5FD4}"/>
              </a:ext>
            </a:extLst>
          </p:cNvPr>
          <p:cNvCxnSpPr>
            <a:cxnSpLocks/>
          </p:cNvCxnSpPr>
          <p:nvPr/>
        </p:nvCxnSpPr>
        <p:spPr>
          <a:xfrm>
            <a:off x="778059" y="2092284"/>
            <a:ext cx="1233489" cy="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WebRTC] WebRTC란?. 제가 회사에서 열심히 공부하면서 개발하고 있는 WebRTC API에… | by 박현상 (HyunSang  Park) | Medium">
            <a:extLst>
              <a:ext uri="{FF2B5EF4-FFF2-40B4-BE49-F238E27FC236}">
                <a16:creationId xmlns:a16="http://schemas.microsoft.com/office/drawing/2014/main" id="{0E341A14-18E7-E2D2-E5AF-F2247965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540" y="1359261"/>
            <a:ext cx="5358735" cy="509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ocket.io-Client for Unity3D 소개 : NHN Cloud Meetup">
            <a:extLst>
              <a:ext uri="{FF2B5EF4-FFF2-40B4-BE49-F238E27FC236}">
                <a16:creationId xmlns:a16="http://schemas.microsoft.com/office/drawing/2014/main" id="{E1FA4074-21BD-53E4-12FE-21D0C0B6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8806" l="9284" r="94960">
                        <a14:foregroundMark x1="45358" y1="47761" x2="45358" y2="47761"/>
                        <a14:foregroundMark x1="51724" y1="47761" x2="51724" y2="47761"/>
                        <a14:foregroundMark x1="20159" y1="47015" x2="20159" y2="47015"/>
                        <a14:foregroundMark x1="19098" y1="58955" x2="19098" y2="58955"/>
                        <a14:foregroundMark x1="95225" y1="59701" x2="95225" y2="59701"/>
                        <a14:foregroundMark x1="58090" y1="50746" x2="58090" y2="50746"/>
                        <a14:foregroundMark x1="63395" y1="47761" x2="63395" y2="47761"/>
                        <a14:foregroundMark x1="9284" y1="35821" x2="9284" y2="35821"/>
                        <a14:foregroundMark x1="73475" y1="55224" x2="73475" y2="55224"/>
                        <a14:foregroundMark x1="76658" y1="51493" x2="76658" y2="51493"/>
                        <a14:foregroundMark x1="81167" y1="62687" x2="81167" y2="62687"/>
                        <a14:foregroundMark x1="84085" y1="56716" x2="84085" y2="56716"/>
                        <a14:foregroundMark x1="83554" y1="39552" x2="83554" y2="39552"/>
                        <a14:foregroundMark x1="89390" y1="48507" x2="89390" y2="48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19" y="4571988"/>
            <a:ext cx="2191560" cy="7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5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2101881" y="895086"/>
            <a:ext cx="9270969" cy="40318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9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</a:p>
          <a:p>
            <a:r>
              <a:rPr lang="ko-KR" altLang="en-US" sz="16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24917B0-CD14-46F2-8E6F-D4E48BB6BF6E}"/>
              </a:ext>
            </a:extLst>
          </p:cNvPr>
          <p:cNvSpPr/>
          <p:nvPr/>
        </p:nvSpPr>
        <p:spPr>
          <a:xfrm>
            <a:off x="5718739" y="4948543"/>
            <a:ext cx="6847862" cy="34984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서비스 특장점 </a:t>
            </a:r>
            <a:r>
              <a:rPr lang="en-US" altLang="ko-KR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&amp; </a:t>
            </a:r>
            <a:r>
              <a:rPr lang="ko-KR" altLang="en-US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향후계획</a:t>
            </a:r>
            <a:r>
              <a:rPr lang="en-US" altLang="ko-KR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endParaRPr lang="ko-KR" altLang="en-US" sz="3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E1EFF3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852E76-626C-7412-624F-FD884B6B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30" b="65050"/>
          <a:stretch/>
        </p:blipFill>
        <p:spPr>
          <a:xfrm>
            <a:off x="480574" y="553863"/>
            <a:ext cx="1291771" cy="18622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532DD6-6F77-8A23-4040-EC75796E6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4" b="65050"/>
          <a:stretch/>
        </p:blipFill>
        <p:spPr>
          <a:xfrm>
            <a:off x="10150094" y="4100645"/>
            <a:ext cx="939032" cy="18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9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377856" y="2854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04/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</a:t>
            </a:r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특장점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B3621F7-CEA0-31AB-D5A6-27B98724BDEE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E1EFF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160DB5-A1F1-23E2-1404-C16038738EFE}"/>
              </a:ext>
            </a:extLst>
          </p:cNvPr>
          <p:cNvSpPr/>
          <p:nvPr/>
        </p:nvSpPr>
        <p:spPr>
          <a:xfrm>
            <a:off x="185960" y="1290912"/>
            <a:ext cx="11734800" cy="5219963"/>
          </a:xfrm>
          <a:prstGeom prst="roundRect">
            <a:avLst>
              <a:gd name="adj" fmla="val 86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3153A-C409-8600-8CD0-941CDD000576}"/>
              </a:ext>
            </a:extLst>
          </p:cNvPr>
          <p:cNvSpPr/>
          <p:nvPr/>
        </p:nvSpPr>
        <p:spPr>
          <a:xfrm>
            <a:off x="2710687" y="1488717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7F455F-021F-2A1B-94B3-80036A7FCC53}"/>
              </a:ext>
            </a:extLst>
          </p:cNvPr>
          <p:cNvCxnSpPr>
            <a:cxnSpLocks/>
          </p:cNvCxnSpPr>
          <p:nvPr/>
        </p:nvCxnSpPr>
        <p:spPr>
          <a:xfrm>
            <a:off x="409575" y="2230493"/>
            <a:ext cx="11120438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063507-DC6C-2A31-AA3C-B7CFDED4807A}"/>
              </a:ext>
            </a:extLst>
          </p:cNvPr>
          <p:cNvSpPr/>
          <p:nvPr/>
        </p:nvSpPr>
        <p:spPr>
          <a:xfrm>
            <a:off x="578469" y="2311957"/>
            <a:ext cx="112230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정부에서 추진하는 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차산업혁명에 따른 개발자 양성 목표에 부합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276E32-4882-1BED-BED5-E86BE4C5083D}"/>
              </a:ext>
            </a:extLst>
          </p:cNvPr>
          <p:cNvSpPr/>
          <p:nvPr/>
        </p:nvSpPr>
        <p:spPr>
          <a:xfrm>
            <a:off x="2710687" y="3277506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개인맞춤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5AFB1C-5050-E829-BF4D-0787BB21C5AF}"/>
              </a:ext>
            </a:extLst>
          </p:cNvPr>
          <p:cNvSpPr/>
          <p:nvPr/>
        </p:nvSpPr>
        <p:spPr>
          <a:xfrm>
            <a:off x="616569" y="4079464"/>
            <a:ext cx="112230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검색을 하는 과정에서 취업 목표를 세울 수 있음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취업에 도움을 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791D2B-B29B-EE55-E619-E4EC062C83D4}"/>
              </a:ext>
            </a:extLst>
          </p:cNvPr>
          <p:cNvSpPr/>
          <p:nvPr/>
        </p:nvSpPr>
        <p:spPr>
          <a:xfrm>
            <a:off x="2710687" y="4948879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773CA4-5A6D-F659-3E15-27EA4D679DCE}"/>
              </a:ext>
            </a:extLst>
          </p:cNvPr>
          <p:cNvCxnSpPr>
            <a:cxnSpLocks/>
          </p:cNvCxnSpPr>
          <p:nvPr/>
        </p:nvCxnSpPr>
        <p:spPr>
          <a:xfrm>
            <a:off x="447675" y="5682957"/>
            <a:ext cx="11120438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600696-E92D-24FD-820E-39E1A34A8F1C}"/>
              </a:ext>
            </a:extLst>
          </p:cNvPr>
          <p:cNvSpPr/>
          <p:nvPr/>
        </p:nvSpPr>
        <p:spPr>
          <a:xfrm>
            <a:off x="616569" y="5764421"/>
            <a:ext cx="112230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화상통화를 통한 상담과 채팅으로 직접 정보를 얻을 수 있음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3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BC6DBAF-B64C-394F-031C-B98AC339C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1"/>
          <a:stretch/>
        </p:blipFill>
        <p:spPr>
          <a:xfrm>
            <a:off x="447675" y="2984379"/>
            <a:ext cx="1957590" cy="889241"/>
          </a:xfrm>
          <a:prstGeom prst="rect">
            <a:avLst/>
          </a:prstGeom>
        </p:spPr>
      </p:pic>
      <p:pic>
        <p:nvPicPr>
          <p:cNvPr id="1028" name="Picture 4" descr="고용노동부">
            <a:extLst>
              <a:ext uri="{FF2B5EF4-FFF2-40B4-BE49-F238E27FC236}">
                <a16:creationId xmlns:a16="http://schemas.microsoft.com/office/drawing/2014/main" id="{8D22B8B2-665E-8A67-0D44-D243F1474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48" y="1476129"/>
            <a:ext cx="1846417" cy="6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F5D6ADD-31CB-0C11-C013-BC8E0C2EC5EC}"/>
              </a:ext>
            </a:extLst>
          </p:cNvPr>
          <p:cNvCxnSpPr>
            <a:cxnSpLocks/>
          </p:cNvCxnSpPr>
          <p:nvPr/>
        </p:nvCxnSpPr>
        <p:spPr>
          <a:xfrm>
            <a:off x="447675" y="3998000"/>
            <a:ext cx="11120438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칼럼] 전문성과 창의성 &lt; 칼럼 &lt; 기사본문 - 한국강사신문">
            <a:extLst>
              <a:ext uri="{FF2B5EF4-FFF2-40B4-BE49-F238E27FC236}">
                <a16:creationId xmlns:a16="http://schemas.microsoft.com/office/drawing/2014/main" id="{3536234F-A357-CE4E-3E3E-207E4723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0" y="4576341"/>
            <a:ext cx="1837927" cy="122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102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377856" y="2854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04/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</a:t>
            </a:r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B3621F7-CEA0-31AB-D5A6-27B98724BDEE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E1EFF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3153A-C409-8600-8CD0-941CDD000576}"/>
              </a:ext>
            </a:extLst>
          </p:cNvPr>
          <p:cNvSpPr/>
          <p:nvPr/>
        </p:nvSpPr>
        <p:spPr>
          <a:xfrm>
            <a:off x="578469" y="1533476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7F455F-021F-2A1B-94B3-80036A7FCC53}"/>
              </a:ext>
            </a:extLst>
          </p:cNvPr>
          <p:cNvCxnSpPr>
            <a:cxnSpLocks/>
          </p:cNvCxnSpPr>
          <p:nvPr/>
        </p:nvCxnSpPr>
        <p:spPr>
          <a:xfrm>
            <a:off x="409575" y="2230493"/>
            <a:ext cx="11120438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063507-DC6C-2A31-AA3C-B7CFDED4807A}"/>
              </a:ext>
            </a:extLst>
          </p:cNvPr>
          <p:cNvSpPr/>
          <p:nvPr/>
        </p:nvSpPr>
        <p:spPr>
          <a:xfrm>
            <a:off x="578469" y="2311957"/>
            <a:ext cx="112230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정부에서 추진하는 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차산업혁명에 따른 개발자 양성 목표에 부합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276E32-4882-1BED-BED5-E86BE4C5083D}"/>
              </a:ext>
            </a:extLst>
          </p:cNvPr>
          <p:cNvSpPr/>
          <p:nvPr/>
        </p:nvSpPr>
        <p:spPr>
          <a:xfrm>
            <a:off x="616569" y="3027933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개인맞춤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F5D6ADD-31CB-0C11-C013-BC8E0C2EC5EC}"/>
              </a:ext>
            </a:extLst>
          </p:cNvPr>
          <p:cNvCxnSpPr>
            <a:cxnSpLocks/>
          </p:cNvCxnSpPr>
          <p:nvPr/>
        </p:nvCxnSpPr>
        <p:spPr>
          <a:xfrm>
            <a:off x="447675" y="3724950"/>
            <a:ext cx="11120438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5AFB1C-5050-E829-BF4D-0787BB21C5AF}"/>
              </a:ext>
            </a:extLst>
          </p:cNvPr>
          <p:cNvSpPr/>
          <p:nvPr/>
        </p:nvSpPr>
        <p:spPr>
          <a:xfrm>
            <a:off x="616569" y="3806414"/>
            <a:ext cx="112230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검색을 하는 과정에서 취업 목표를 세울 수 있음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취업에 도움을 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791D2B-B29B-EE55-E619-E4EC062C83D4}"/>
              </a:ext>
            </a:extLst>
          </p:cNvPr>
          <p:cNvSpPr/>
          <p:nvPr/>
        </p:nvSpPr>
        <p:spPr>
          <a:xfrm>
            <a:off x="616569" y="4522390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773CA4-5A6D-F659-3E15-27EA4D679DCE}"/>
              </a:ext>
            </a:extLst>
          </p:cNvPr>
          <p:cNvCxnSpPr>
            <a:cxnSpLocks/>
          </p:cNvCxnSpPr>
          <p:nvPr/>
        </p:nvCxnSpPr>
        <p:spPr>
          <a:xfrm>
            <a:off x="447675" y="5219407"/>
            <a:ext cx="11120438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600696-E92D-24FD-820E-39E1A34A8F1C}"/>
              </a:ext>
            </a:extLst>
          </p:cNvPr>
          <p:cNvSpPr/>
          <p:nvPr/>
        </p:nvSpPr>
        <p:spPr>
          <a:xfrm>
            <a:off x="616569" y="5300871"/>
            <a:ext cx="112230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화상통화를 통한 상담과 채팅으로 직접 정보를 얻을 수 있음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3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46B37-0BBF-5DE0-9897-808AE7B2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6" y="1125686"/>
            <a:ext cx="11915775" cy="56282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CF0DAA-47F7-CFA1-CEF5-0ADF7BDA404C}"/>
              </a:ext>
            </a:extLst>
          </p:cNvPr>
          <p:cNvSpPr/>
          <p:nvPr/>
        </p:nvSpPr>
        <p:spPr>
          <a:xfrm>
            <a:off x="-1538288" y="7858707"/>
            <a:ext cx="15268575" cy="9096375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검은 배경에 만화 황금 비문 문자 레벨의 간단한 평면 픽셀 아트 일러스트 Next Level - English Phrase에 대한 스톡  벡터 아트 및 기타 이미지 - Next Level - English Phrase, 비디오 게임,">
            <a:extLst>
              <a:ext uri="{FF2B5EF4-FFF2-40B4-BE49-F238E27FC236}">
                <a16:creationId xmlns:a16="http://schemas.microsoft.com/office/drawing/2014/main" id="{6C387CE7-D2B2-F995-339A-671C2C64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529" y1="27614" x2="25000" y2="38235"/>
                        <a14:foregroundMark x1="35458" y1="27614" x2="35948" y2="35458"/>
                        <a14:foregroundMark x1="45588" y1="27124" x2="48856" y2="34804"/>
                        <a14:foregroundMark x1="59477" y1="27451" x2="60131" y2="34641"/>
                        <a14:foregroundMark x1="70588" y1="27614" x2="70752" y2="34477"/>
                        <a14:foregroundMark x1="57353" y1="52124" x2="56373" y2="63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97" y="8359754"/>
            <a:ext cx="4403906" cy="440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45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377856" y="2854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04/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</a:t>
            </a:r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E1EF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B3621F7-CEA0-31AB-D5A6-27B98724BDEE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E1EFF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3153A-C409-8600-8CD0-941CDD000576}"/>
              </a:ext>
            </a:extLst>
          </p:cNvPr>
          <p:cNvSpPr/>
          <p:nvPr/>
        </p:nvSpPr>
        <p:spPr>
          <a:xfrm>
            <a:off x="578469" y="1533476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7F455F-021F-2A1B-94B3-80036A7FCC53}"/>
              </a:ext>
            </a:extLst>
          </p:cNvPr>
          <p:cNvCxnSpPr>
            <a:cxnSpLocks/>
          </p:cNvCxnSpPr>
          <p:nvPr/>
        </p:nvCxnSpPr>
        <p:spPr>
          <a:xfrm>
            <a:off x="409575" y="2230493"/>
            <a:ext cx="11120438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063507-DC6C-2A31-AA3C-B7CFDED4807A}"/>
              </a:ext>
            </a:extLst>
          </p:cNvPr>
          <p:cNvSpPr/>
          <p:nvPr/>
        </p:nvSpPr>
        <p:spPr>
          <a:xfrm>
            <a:off x="578469" y="2311957"/>
            <a:ext cx="112230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정부에서 추진하는 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차산업혁명에 따른 개발자 양성 목표에 부합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276E32-4882-1BED-BED5-E86BE4C5083D}"/>
              </a:ext>
            </a:extLst>
          </p:cNvPr>
          <p:cNvSpPr/>
          <p:nvPr/>
        </p:nvSpPr>
        <p:spPr>
          <a:xfrm>
            <a:off x="616569" y="3027933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개인맞춤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F5D6ADD-31CB-0C11-C013-BC8E0C2EC5EC}"/>
              </a:ext>
            </a:extLst>
          </p:cNvPr>
          <p:cNvCxnSpPr>
            <a:cxnSpLocks/>
          </p:cNvCxnSpPr>
          <p:nvPr/>
        </p:nvCxnSpPr>
        <p:spPr>
          <a:xfrm>
            <a:off x="447675" y="3724950"/>
            <a:ext cx="11120438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5AFB1C-5050-E829-BF4D-0787BB21C5AF}"/>
              </a:ext>
            </a:extLst>
          </p:cNvPr>
          <p:cNvSpPr/>
          <p:nvPr/>
        </p:nvSpPr>
        <p:spPr>
          <a:xfrm>
            <a:off x="616569" y="3806414"/>
            <a:ext cx="112230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검색을 하는 과정에서 취업 목표를 세울 수 있음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취업에 도움을 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791D2B-B29B-EE55-E619-E4EC062C83D4}"/>
              </a:ext>
            </a:extLst>
          </p:cNvPr>
          <p:cNvSpPr/>
          <p:nvPr/>
        </p:nvSpPr>
        <p:spPr>
          <a:xfrm>
            <a:off x="616569" y="4522390"/>
            <a:ext cx="395271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4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773CA4-5A6D-F659-3E15-27EA4D679DCE}"/>
              </a:ext>
            </a:extLst>
          </p:cNvPr>
          <p:cNvCxnSpPr>
            <a:cxnSpLocks/>
          </p:cNvCxnSpPr>
          <p:nvPr/>
        </p:nvCxnSpPr>
        <p:spPr>
          <a:xfrm>
            <a:off x="447675" y="5219407"/>
            <a:ext cx="11120438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600696-E92D-24FD-820E-39E1A34A8F1C}"/>
              </a:ext>
            </a:extLst>
          </p:cNvPr>
          <p:cNvSpPr/>
          <p:nvPr/>
        </p:nvSpPr>
        <p:spPr>
          <a:xfrm>
            <a:off x="616569" y="5300871"/>
            <a:ext cx="112230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화상통화를 통한 상담과 채팅으로 직접 정보를 얻을 수 있음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3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46B37-0BBF-5DE0-9897-808AE7B2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6" y="1125686"/>
            <a:ext cx="11915775" cy="56282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CF0DAA-47F7-CFA1-CEF5-0ADF7BDA404C}"/>
              </a:ext>
            </a:extLst>
          </p:cNvPr>
          <p:cNvSpPr/>
          <p:nvPr/>
        </p:nvSpPr>
        <p:spPr>
          <a:xfrm>
            <a:off x="-1824976" y="998904"/>
            <a:ext cx="15268575" cy="9096375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검은 배경에 만화 황금 비문 문자 레벨의 간단한 평면 픽셀 아트 일러스트 Next Level - English Phrase에 대한 스톡  벡터 아트 및 기타 이미지 - Next Level - English Phrase, 비디오 게임,">
            <a:extLst>
              <a:ext uri="{FF2B5EF4-FFF2-40B4-BE49-F238E27FC236}">
                <a16:creationId xmlns:a16="http://schemas.microsoft.com/office/drawing/2014/main" id="{6C387CE7-D2B2-F995-339A-671C2C64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529" y1="27614" x2="25000" y2="38235"/>
                        <a14:foregroundMark x1="35458" y1="27614" x2="35948" y2="35458"/>
                        <a14:foregroundMark x1="45588" y1="27124" x2="48856" y2="34804"/>
                        <a14:foregroundMark x1="59477" y1="27451" x2="60131" y2="34641"/>
                        <a14:foregroundMark x1="70588" y1="27614" x2="70752" y2="34477"/>
                        <a14:foregroundMark x1="57353" y1="52124" x2="56373" y2="63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79" y="-60276"/>
            <a:ext cx="8660841" cy="866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4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F70A57A-4E22-44C0-A076-E66EFAEEE8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 descr="나뭇잎 클로즈업">
              <a:extLst>
                <a:ext uri="{FF2B5EF4-FFF2-40B4-BE49-F238E27FC236}">
                  <a16:creationId xmlns:a16="http://schemas.microsoft.com/office/drawing/2014/main" id="{0A36EBA2-E9F6-4972-95BC-A8BAE2CA1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05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A8FF67-37DD-4EC7-BFCB-2C32E16DD6B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20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5F6996A-9EA8-4174-A394-057A230B165E}"/>
                </a:ext>
              </a:extLst>
            </p:cNvPr>
            <p:cNvSpPr/>
            <p:nvPr/>
          </p:nvSpPr>
          <p:spPr>
            <a:xfrm>
              <a:off x="3331634" y="2684893"/>
              <a:ext cx="5528727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4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0C44CB-21D5-48E5-99B9-6CDDE2408A1C}"/>
                </a:ext>
              </a:extLst>
            </p:cNvPr>
            <p:cNvSpPr txBox="1"/>
            <p:nvPr/>
          </p:nvSpPr>
          <p:spPr>
            <a:xfrm>
              <a:off x="4490229" y="3429000"/>
              <a:ext cx="32115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of stars, Are you shining just for me? 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D60738-75DF-4618-879B-1CFCAE9F1DFB}"/>
                </a:ext>
              </a:extLst>
            </p:cNvPr>
            <p:cNvSpPr/>
            <p:nvPr/>
          </p:nvSpPr>
          <p:spPr>
            <a:xfrm rot="5400000">
              <a:off x="10604169" y="1534444"/>
              <a:ext cx="245900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COPYRIGHT </a:t>
              </a:r>
              <a:r>
                <a:rPr lang="ko-KR" altLang="en-US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ⓒ </a:t>
              </a:r>
              <a:r>
                <a:rPr lang="en-US" altLang="ko-KR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ALL RIGHT RESERVED BY PAPATALABS</a:t>
              </a:r>
              <a:endParaRPr lang="ko-KR" altLang="en-US" sz="9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0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9E6E2F2-8E66-4632-8F06-6EC2C9B7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3226133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E7B79DD-B913-4C01-B8DB-4E7FFB676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6" r="21847"/>
          <a:stretch/>
        </p:blipFill>
        <p:spPr bwMode="auto">
          <a:xfrm rot="19062642" flipV="1">
            <a:off x="-5534584" y="-893707"/>
            <a:ext cx="4664968" cy="512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584231" y="724784"/>
            <a:ext cx="5067269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9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9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24917B0-CD14-46F2-8E6F-D4E48BB6BF6E}"/>
              </a:ext>
            </a:extLst>
          </p:cNvPr>
          <p:cNvSpPr/>
          <p:nvPr/>
        </p:nvSpPr>
        <p:spPr>
          <a:xfrm>
            <a:off x="469931" y="2217100"/>
            <a:ext cx="5404756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b="1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GoodDBe</a:t>
            </a:r>
            <a:endParaRPr lang="ko-KR" altLang="en-US" b="1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6EA58D-8EAE-4F7E-847D-FE66228D93C4}"/>
              </a:ext>
            </a:extLst>
          </p:cNvPr>
          <p:cNvSpPr/>
          <p:nvPr/>
        </p:nvSpPr>
        <p:spPr>
          <a:xfrm>
            <a:off x="690515" y="4670528"/>
            <a:ext cx="258468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200" kern="100" spc="-4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유지나 이승환 이성원 이정석 </a:t>
            </a:r>
            <a:r>
              <a:rPr lang="ko-KR" altLang="en-US" sz="1200" kern="100" spc="-4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금세현</a:t>
            </a:r>
            <a:r>
              <a:rPr lang="ko-KR" altLang="en-US" sz="1200" kern="100" spc="-4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200" kern="100" spc="-4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이해준</a:t>
            </a:r>
            <a:endParaRPr lang="ko-KR" altLang="en-US" sz="1200" kern="100" spc="-4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ECE42C-FF0B-F87E-9CE7-492F218A1825}"/>
              </a:ext>
            </a:extLst>
          </p:cNvPr>
          <p:cNvCxnSpPr>
            <a:cxnSpLocks/>
          </p:cNvCxnSpPr>
          <p:nvPr/>
        </p:nvCxnSpPr>
        <p:spPr>
          <a:xfrm>
            <a:off x="584231" y="2124774"/>
            <a:ext cx="5290457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BFCC2D-4A25-6921-4FE5-33D2B30C5ECD}"/>
              </a:ext>
            </a:extLst>
          </p:cNvPr>
          <p:cNvCxnSpPr>
            <a:cxnSpLocks/>
          </p:cNvCxnSpPr>
          <p:nvPr/>
        </p:nvCxnSpPr>
        <p:spPr>
          <a:xfrm>
            <a:off x="584230" y="808093"/>
            <a:ext cx="5290457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4958A-5B3B-F57A-7A87-932FB93470EA}"/>
              </a:ext>
            </a:extLst>
          </p:cNvPr>
          <p:cNvSpPr/>
          <p:nvPr/>
        </p:nvSpPr>
        <p:spPr>
          <a:xfrm>
            <a:off x="6726169" y="735061"/>
            <a:ext cx="2500735" cy="543335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01/  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</a:t>
            </a:r>
            <a:endParaRPr lang="en-US" altLang="ko-KR" sz="3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E8654-6E93-2B63-8C35-0CE00C086F51}"/>
              </a:ext>
            </a:extLst>
          </p:cNvPr>
          <p:cNvSpPr/>
          <p:nvPr/>
        </p:nvSpPr>
        <p:spPr>
          <a:xfrm>
            <a:off x="7130359" y="1218878"/>
            <a:ext cx="1517774" cy="929851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개인적 측면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사회적 측면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E1E6CA-72AD-66AF-D185-587765642A21}"/>
              </a:ext>
            </a:extLst>
          </p:cNvPr>
          <p:cNvSpPr/>
          <p:nvPr/>
        </p:nvSpPr>
        <p:spPr>
          <a:xfrm>
            <a:off x="6726169" y="2293180"/>
            <a:ext cx="2446233" cy="543335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02/  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소개</a:t>
            </a:r>
            <a:endParaRPr lang="en-US" altLang="ko-KR" sz="3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579074-5097-4F77-61C4-84585754F4C6}"/>
              </a:ext>
            </a:extLst>
          </p:cNvPr>
          <p:cNvSpPr/>
          <p:nvPr/>
        </p:nvSpPr>
        <p:spPr>
          <a:xfrm>
            <a:off x="7142500" y="2757947"/>
            <a:ext cx="1553361" cy="468186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 기능 소개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B15096-8F0A-50F3-C80C-AC0CD23D002E}"/>
              </a:ext>
            </a:extLst>
          </p:cNvPr>
          <p:cNvSpPr/>
          <p:nvPr/>
        </p:nvSpPr>
        <p:spPr>
          <a:xfrm>
            <a:off x="6726169" y="3578795"/>
            <a:ext cx="1665250" cy="543335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03/  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설계</a:t>
            </a:r>
            <a:endParaRPr lang="en-US" altLang="ko-KR" sz="3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BA6B32-D182-FC66-BAAF-DD37E78363BC}"/>
              </a:ext>
            </a:extLst>
          </p:cNvPr>
          <p:cNvSpPr/>
          <p:nvPr/>
        </p:nvSpPr>
        <p:spPr>
          <a:xfrm>
            <a:off x="7142295" y="4062612"/>
            <a:ext cx="1797979" cy="929851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메인 서버 흐름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그 외 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서버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082B4B-2022-3007-C0A7-2918C737A16D}"/>
              </a:ext>
            </a:extLst>
          </p:cNvPr>
          <p:cNvSpPr/>
          <p:nvPr/>
        </p:nvSpPr>
        <p:spPr>
          <a:xfrm>
            <a:off x="6726169" y="5131642"/>
            <a:ext cx="2352618" cy="543335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04/  </a:t>
            </a:r>
            <a:r>
              <a:rPr lang="ko-KR" altLang="en-US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en-US" altLang="ko-KR" sz="3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66ECC6-B3DF-A278-94D2-F37EEE0222D3}"/>
              </a:ext>
            </a:extLst>
          </p:cNvPr>
          <p:cNvSpPr/>
          <p:nvPr/>
        </p:nvSpPr>
        <p:spPr>
          <a:xfrm>
            <a:off x="7142295" y="5615459"/>
            <a:ext cx="2357106" cy="929851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특장점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기대효과 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향후계획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CF6B5-7CD3-CECC-B43C-6F3D10D5519C}"/>
              </a:ext>
            </a:extLst>
          </p:cNvPr>
          <p:cNvSpPr txBox="1"/>
          <p:nvPr/>
        </p:nvSpPr>
        <p:spPr>
          <a:xfrm>
            <a:off x="246743" y="5995988"/>
            <a:ext cx="3615645" cy="37490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/>
            <a:r>
              <a:rPr lang="ko-KR" altLang="en-US" sz="1100" kern="100" spc="-8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굿비</a:t>
            </a:r>
            <a:r>
              <a:rPr lang="ko-KR" altLang="en-US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홍보영상으로 이동</a:t>
            </a:r>
            <a:endParaRPr lang="en-US" altLang="ko-KR" sz="11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https://youtu.be/WCqICdofGVk</a:t>
            </a:r>
            <a:r>
              <a:rPr lang="en-US" altLang="ko-KR" sz="11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09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2101881" y="895086"/>
            <a:ext cx="9270969" cy="40318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9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</a:t>
            </a:r>
          </a:p>
          <a:p>
            <a:r>
              <a:rPr lang="ko-KR" altLang="en-US" sz="16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소개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24917B0-CD14-46F2-8E6F-D4E48BB6BF6E}"/>
              </a:ext>
            </a:extLst>
          </p:cNvPr>
          <p:cNvSpPr/>
          <p:nvPr/>
        </p:nvSpPr>
        <p:spPr>
          <a:xfrm>
            <a:off x="7074132" y="5031779"/>
            <a:ext cx="5404756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자랑스러운 </a:t>
            </a:r>
            <a:r>
              <a:rPr lang="en-US" altLang="ko-KR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852E76-626C-7412-624F-FD884B6B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30" b="65050"/>
          <a:stretch/>
        </p:blipFill>
        <p:spPr>
          <a:xfrm>
            <a:off x="480574" y="553863"/>
            <a:ext cx="1291771" cy="18622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532DD6-6F77-8A23-4040-EC75796E6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4" b="65050"/>
          <a:stretch/>
        </p:blipFill>
        <p:spPr>
          <a:xfrm>
            <a:off x="10150094" y="4100645"/>
            <a:ext cx="939032" cy="18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5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403709" y="297927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소개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24917B0-CD14-46F2-8E6F-D4E48BB6BF6E}"/>
              </a:ext>
            </a:extLst>
          </p:cNvPr>
          <p:cNvSpPr/>
          <p:nvPr/>
        </p:nvSpPr>
        <p:spPr>
          <a:xfrm>
            <a:off x="2446149" y="398616"/>
            <a:ext cx="5404756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자랑스러운 </a:t>
            </a:r>
            <a:r>
              <a:rPr lang="en-US" altLang="ko-KR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3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77F606-35E7-143A-E1EC-5A38CC301B74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DDE975E-4C16-4134-9452-2423BEC23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963" y="1633533"/>
            <a:ext cx="1042995" cy="9906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1766FC-A863-9127-F303-311D56B4B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963" y="3047996"/>
            <a:ext cx="1114433" cy="9810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D073F2-F95E-ECBA-1262-E8F2102E7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963" y="4415565"/>
            <a:ext cx="1143008" cy="10144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D6EF32-5C84-193F-8F8A-C2739C91B2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593" y="1633533"/>
            <a:ext cx="1033470" cy="9286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B93869-BB6C-44E7-E82D-D0EAF02468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593" y="3047996"/>
            <a:ext cx="1114433" cy="9715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8F64E3-BC6D-C078-692B-CE0BA08EB6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593" y="4415565"/>
            <a:ext cx="1042995" cy="10382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572331-E811-B910-65C1-00086CE92069}"/>
              </a:ext>
            </a:extLst>
          </p:cNvPr>
          <p:cNvSpPr/>
          <p:nvPr/>
        </p:nvSpPr>
        <p:spPr>
          <a:xfrm>
            <a:off x="1746732" y="1672961"/>
            <a:ext cx="927096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이승환</a:t>
            </a:r>
            <a:endParaRPr lang="en-US" altLang="ko-KR" sz="3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ML, Back(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 서버 개발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842533-FE02-FF66-597F-756560347C6D}"/>
              </a:ext>
            </a:extLst>
          </p:cNvPr>
          <p:cNvSpPr/>
          <p:nvPr/>
        </p:nvSpPr>
        <p:spPr>
          <a:xfrm>
            <a:off x="7371245" y="1666993"/>
            <a:ext cx="927096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금세현</a:t>
            </a:r>
            <a:endParaRPr lang="en-US" altLang="ko-KR" sz="3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Back(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비즈니스 서버 개발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784BAE-CB22-05F1-D3C3-7CBAE4783ECB}"/>
              </a:ext>
            </a:extLst>
          </p:cNvPr>
          <p:cNvSpPr/>
          <p:nvPr/>
        </p:nvSpPr>
        <p:spPr>
          <a:xfrm>
            <a:off x="1746732" y="3100527"/>
            <a:ext cx="927096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유지나</a:t>
            </a:r>
            <a:endParaRPr lang="en-US" altLang="ko-KR" sz="3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PM, FE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Back(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화상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서버 개발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0F0178-233C-E04E-3F13-C0399B7DA7F0}"/>
              </a:ext>
            </a:extLst>
          </p:cNvPr>
          <p:cNvSpPr/>
          <p:nvPr/>
        </p:nvSpPr>
        <p:spPr>
          <a:xfrm>
            <a:off x="1746732" y="4443699"/>
            <a:ext cx="927096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이해준</a:t>
            </a:r>
            <a:endParaRPr lang="en-US" altLang="ko-KR" sz="3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Back(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 서버 개발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697657-C97B-A5E2-2318-AB247EC965E0}"/>
              </a:ext>
            </a:extLst>
          </p:cNvPr>
          <p:cNvSpPr/>
          <p:nvPr/>
        </p:nvSpPr>
        <p:spPr>
          <a:xfrm>
            <a:off x="7371245" y="4498591"/>
            <a:ext cx="927096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이성원</a:t>
            </a:r>
            <a:endParaRPr lang="en-US" altLang="ko-KR" sz="3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</a:t>
            </a:r>
            <a:endParaRPr lang="ko-KR" altLang="en-US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865F55-A053-119D-601B-591085463823}"/>
              </a:ext>
            </a:extLst>
          </p:cNvPr>
          <p:cNvSpPr/>
          <p:nvPr/>
        </p:nvSpPr>
        <p:spPr>
          <a:xfrm>
            <a:off x="7371245" y="3075131"/>
            <a:ext cx="927096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이정석</a:t>
            </a:r>
            <a:endParaRPr lang="en-US" altLang="ko-KR" sz="3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</a:t>
            </a:r>
            <a:endParaRPr lang="ko-KR" altLang="en-US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09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236621" y="2473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01/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기획배경</a:t>
            </a:r>
            <a:r>
              <a:rPr lang="en-US" altLang="ko-KR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개인적 측면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CCC88D2-B042-53AE-D8E1-383893568ABC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A9FEDE0-A47E-827A-E7D0-7B33A1E13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8" y="881566"/>
            <a:ext cx="4481077" cy="44810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5ACC79-0E63-E72A-5474-437106191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2629558"/>
            <a:ext cx="6342663" cy="4228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E251E-EE03-BA93-13A6-FCD21A3AD152}"/>
              </a:ext>
            </a:extLst>
          </p:cNvPr>
          <p:cNvSpPr txBox="1"/>
          <p:nvPr/>
        </p:nvSpPr>
        <p:spPr>
          <a:xfrm>
            <a:off x="-5721438" y="1720901"/>
            <a:ext cx="6192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SSAFY</a:t>
            </a:r>
            <a:r>
              <a:rPr lang="ko-KR" altLang="en-US" sz="4000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 입과까지의 여정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92917B-EEAC-5741-8057-6082C4382DAB}"/>
              </a:ext>
            </a:extLst>
          </p:cNvPr>
          <p:cNvGrpSpPr/>
          <p:nvPr/>
        </p:nvGrpSpPr>
        <p:grpSpPr>
          <a:xfrm>
            <a:off x="-5746838" y="2688398"/>
            <a:ext cx="5290457" cy="383675"/>
            <a:chOff x="323762" y="2688398"/>
            <a:chExt cx="5290457" cy="3836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1DB2A-4471-671B-C1AD-ACB086A6CA4B}"/>
                </a:ext>
              </a:extLst>
            </p:cNvPr>
            <p:cNvSpPr txBox="1"/>
            <p:nvPr/>
          </p:nvSpPr>
          <p:spPr>
            <a:xfrm>
              <a:off x="323762" y="2688398"/>
              <a:ext cx="4254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 </a:t>
              </a:r>
              <a:r>
                <a:rPr lang="ko-KR" altLang="en-US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학교에 걸린 홍보 배너</a:t>
              </a:r>
              <a:endParaRPr lang="en-US" altLang="ko-KR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6B032AE-4BD6-8670-3EAC-D56CBC0D6332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307207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C76BAF-2C62-A953-BC7D-F314ED1F9F51}"/>
              </a:ext>
            </a:extLst>
          </p:cNvPr>
          <p:cNvGrpSpPr/>
          <p:nvPr/>
        </p:nvGrpSpPr>
        <p:grpSpPr>
          <a:xfrm>
            <a:off x="-5746838" y="3539978"/>
            <a:ext cx="5290457" cy="392905"/>
            <a:chOff x="323762" y="3450488"/>
            <a:chExt cx="5290457" cy="3929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7766DD-DD68-6021-036F-322CAE0BF099}"/>
                </a:ext>
              </a:extLst>
            </p:cNvPr>
            <p:cNvSpPr txBox="1"/>
            <p:nvPr/>
          </p:nvSpPr>
          <p:spPr>
            <a:xfrm>
              <a:off x="323762" y="3450488"/>
              <a:ext cx="4254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lang="ko-KR" altLang="en-US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친구가 </a:t>
              </a:r>
              <a:r>
                <a:rPr lang="en-US" altLang="ko-KR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SSAFY</a:t>
              </a:r>
              <a:r>
                <a:rPr lang="ko-KR" altLang="en-US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그렇게 인기가 많고 좋다</a:t>
              </a:r>
              <a:endParaRPr lang="en-US" altLang="ko-KR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FC13F88-0C80-CBD9-CF1A-178AF96EAAC1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384339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3BF749-1AB4-C390-AA1B-0A50DAE0793D}"/>
              </a:ext>
            </a:extLst>
          </p:cNvPr>
          <p:cNvGrpSpPr/>
          <p:nvPr/>
        </p:nvGrpSpPr>
        <p:grpSpPr>
          <a:xfrm>
            <a:off x="-5746838" y="4400788"/>
            <a:ext cx="5290457" cy="389467"/>
            <a:chOff x="323762" y="4331826"/>
            <a:chExt cx="5290457" cy="3894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2544B6-EAAC-EE92-7BAB-3B788C41606D}"/>
                </a:ext>
              </a:extLst>
            </p:cNvPr>
            <p:cNvSpPr txBox="1"/>
            <p:nvPr/>
          </p:nvSpPr>
          <p:spPr>
            <a:xfrm>
              <a:off x="323762" y="4331826"/>
              <a:ext cx="4254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lang="ko-KR" altLang="en-US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매달 교육지원금 </a:t>
              </a:r>
              <a:r>
                <a:rPr lang="en-US" altLang="ko-KR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100</a:t>
              </a:r>
              <a:r>
                <a:rPr lang="ko-KR" altLang="en-US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만원 지원해준다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79C5B3B-2DBA-A7C1-8766-7360B65888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472129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1CAA6F-7BBB-8E64-1EF4-8C1CB9D7A982}"/>
              </a:ext>
            </a:extLst>
          </p:cNvPr>
          <p:cNvGrpSpPr/>
          <p:nvPr/>
        </p:nvGrpSpPr>
        <p:grpSpPr>
          <a:xfrm>
            <a:off x="-5746838" y="5258159"/>
            <a:ext cx="5290457" cy="389467"/>
            <a:chOff x="323762" y="5258159"/>
            <a:chExt cx="5290457" cy="3894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44465A-E5EA-8300-012E-078B8223A2B5}"/>
                </a:ext>
              </a:extLst>
            </p:cNvPr>
            <p:cNvSpPr txBox="1"/>
            <p:nvPr/>
          </p:nvSpPr>
          <p:spPr>
            <a:xfrm>
              <a:off x="323762" y="5258159"/>
              <a:ext cx="4254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4. </a:t>
              </a:r>
              <a:r>
                <a:rPr lang="ko-KR" altLang="en-US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취업이 잘 된다고 들었다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C0CB01F-7E07-F312-123A-A9B06F3A6141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5647626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996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236621" y="2473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01/ </a:t>
            </a:r>
            <a:r>
              <a:rPr kumimoji="0" lang="ko-KR" altLang="en-US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기획배경</a:t>
            </a:r>
            <a:r>
              <a:rPr kumimoji="0" lang="en-US" altLang="ko-KR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- </a:t>
            </a:r>
            <a:r>
              <a:rPr kumimoji="0" lang="ko-KR" altLang="en-US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개인적 측면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CCC88D2-B042-53AE-D8E1-383893568ABC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A9FEDE0-A47E-827A-E7D0-7B33A1E13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906" y="3072968"/>
            <a:ext cx="2601295" cy="23264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5ACC79-0E63-E72A-5474-437106191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383" y="4699487"/>
            <a:ext cx="3292937" cy="21952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EC331F-B0C2-B096-9F66-60ED7FDFD580}"/>
              </a:ext>
            </a:extLst>
          </p:cNvPr>
          <p:cNvSpPr/>
          <p:nvPr/>
        </p:nvSpPr>
        <p:spPr>
          <a:xfrm>
            <a:off x="1873250" y="1291410"/>
            <a:ext cx="7715250" cy="50014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E251E-EE03-BA93-13A6-FCD21A3AD152}"/>
              </a:ext>
            </a:extLst>
          </p:cNvPr>
          <p:cNvSpPr txBox="1"/>
          <p:nvPr/>
        </p:nvSpPr>
        <p:spPr>
          <a:xfrm>
            <a:off x="2568737" y="1626393"/>
            <a:ext cx="654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SSAFY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에 입과까지의 여정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92917B-EEAC-5741-8057-6082C4382DAB}"/>
              </a:ext>
            </a:extLst>
          </p:cNvPr>
          <p:cNvGrpSpPr/>
          <p:nvPr/>
        </p:nvGrpSpPr>
        <p:grpSpPr>
          <a:xfrm>
            <a:off x="3053662" y="2703637"/>
            <a:ext cx="5290457" cy="383675"/>
            <a:chOff x="323762" y="2688398"/>
            <a:chExt cx="5290457" cy="3836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1DB2A-4471-671B-C1AD-ACB086A6CA4B}"/>
                </a:ext>
              </a:extLst>
            </p:cNvPr>
            <p:cNvSpPr txBox="1"/>
            <p:nvPr/>
          </p:nvSpPr>
          <p:spPr>
            <a:xfrm>
              <a:off x="323762" y="2688398"/>
              <a:ext cx="4254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1. 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학교에 걸린 홍보 배너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6B032AE-4BD6-8670-3EAC-D56CBC0D6332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307207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C76BAF-2C62-A953-BC7D-F314ED1F9F51}"/>
              </a:ext>
            </a:extLst>
          </p:cNvPr>
          <p:cNvGrpSpPr/>
          <p:nvPr/>
        </p:nvGrpSpPr>
        <p:grpSpPr>
          <a:xfrm>
            <a:off x="3053662" y="3555217"/>
            <a:ext cx="5290457" cy="392905"/>
            <a:chOff x="323762" y="3450488"/>
            <a:chExt cx="5290457" cy="3929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7766DD-DD68-6021-036F-322CAE0BF099}"/>
                </a:ext>
              </a:extLst>
            </p:cNvPr>
            <p:cNvSpPr txBox="1"/>
            <p:nvPr/>
          </p:nvSpPr>
          <p:spPr>
            <a:xfrm>
              <a:off x="323762" y="3450488"/>
              <a:ext cx="4254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2.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친구가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SSAFY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가 그렇게 인기가 많고 좋다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FC13F88-0C80-CBD9-CF1A-178AF96EAAC1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384339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3BF749-1AB4-C390-AA1B-0A50DAE0793D}"/>
              </a:ext>
            </a:extLst>
          </p:cNvPr>
          <p:cNvGrpSpPr/>
          <p:nvPr/>
        </p:nvGrpSpPr>
        <p:grpSpPr>
          <a:xfrm>
            <a:off x="3053662" y="4416027"/>
            <a:ext cx="5290457" cy="389467"/>
            <a:chOff x="323762" y="4331826"/>
            <a:chExt cx="5290457" cy="3894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2544B6-EAAC-EE92-7BAB-3B788C41606D}"/>
                </a:ext>
              </a:extLst>
            </p:cNvPr>
            <p:cNvSpPr txBox="1"/>
            <p:nvPr/>
          </p:nvSpPr>
          <p:spPr>
            <a:xfrm>
              <a:off x="323762" y="4331826"/>
              <a:ext cx="4254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3.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매달 교육지원금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100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만원 지원해준다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79C5B3B-2DBA-A7C1-8766-7360B65888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472129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1CAA6F-7BBB-8E64-1EF4-8C1CB9D7A982}"/>
              </a:ext>
            </a:extLst>
          </p:cNvPr>
          <p:cNvGrpSpPr/>
          <p:nvPr/>
        </p:nvGrpSpPr>
        <p:grpSpPr>
          <a:xfrm>
            <a:off x="3053662" y="5273398"/>
            <a:ext cx="5290457" cy="389467"/>
            <a:chOff x="323762" y="5258159"/>
            <a:chExt cx="5290457" cy="3894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44465A-E5EA-8300-012E-078B8223A2B5}"/>
                </a:ext>
              </a:extLst>
            </p:cNvPr>
            <p:cNvSpPr txBox="1"/>
            <p:nvPr/>
          </p:nvSpPr>
          <p:spPr>
            <a:xfrm>
              <a:off x="323762" y="5258159"/>
              <a:ext cx="4254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4.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취업이 잘 된다고 들었다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C0CB01F-7E07-F312-123A-A9B06F3A6141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5647626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701089-DE91-11B7-36DF-FF2D6662C4B0}"/>
              </a:ext>
            </a:extLst>
          </p:cNvPr>
          <p:cNvSpPr txBox="1"/>
          <p:nvPr/>
        </p:nvSpPr>
        <p:spPr>
          <a:xfrm>
            <a:off x="12762804" y="1224892"/>
            <a:ext cx="466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C, C++  </a:t>
            </a:r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채용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3B2C4C-2489-42A8-352B-8970AE32E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40" t="33936" r="14735" b="9499"/>
          <a:stretch/>
        </p:blipFill>
        <p:spPr>
          <a:xfrm>
            <a:off x="13155274" y="4558080"/>
            <a:ext cx="4145280" cy="23275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F84A957-774F-92C3-0B64-DFB79A504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38" y="1880811"/>
            <a:ext cx="1941219" cy="5619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7FF848-1ADA-3254-1B0A-8ADC0CA49E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2" b="32959"/>
          <a:stretch/>
        </p:blipFill>
        <p:spPr>
          <a:xfrm>
            <a:off x="14772521" y="1814766"/>
            <a:ext cx="2932546" cy="7264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3204AE9-A49C-011B-5A53-583EED4140B5}"/>
              </a:ext>
            </a:extLst>
          </p:cNvPr>
          <p:cNvSpPr txBox="1"/>
          <p:nvPr/>
        </p:nvSpPr>
        <p:spPr>
          <a:xfrm>
            <a:off x="12633960" y="3168421"/>
            <a:ext cx="4666594" cy="3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Unity, C#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개발자 채용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DD0733F-F1F4-01D4-814E-2DA668837A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42898" r="12737" b="43066"/>
          <a:stretch/>
        </p:blipFill>
        <p:spPr>
          <a:xfrm>
            <a:off x="12633960" y="3556356"/>
            <a:ext cx="2222939" cy="4177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1FF19A-FCC2-3386-36E0-5167FA969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6101" y="3513490"/>
            <a:ext cx="1665273" cy="5061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67CC2E-D284-9614-984E-32B2E3C04DD3}"/>
              </a:ext>
            </a:extLst>
          </p:cNvPr>
          <p:cNvSpPr txBox="1"/>
          <p:nvPr/>
        </p:nvSpPr>
        <p:spPr>
          <a:xfrm>
            <a:off x="-6304567" y="1697873"/>
            <a:ext cx="654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취업에 앞서 아쉬운 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D9D2C5-51C1-93F8-264D-5B43A7C99ED5}"/>
              </a:ext>
            </a:extLst>
          </p:cNvPr>
          <p:cNvGrpSpPr/>
          <p:nvPr/>
        </p:nvGrpSpPr>
        <p:grpSpPr>
          <a:xfrm>
            <a:off x="-5819642" y="2775117"/>
            <a:ext cx="5412642" cy="383675"/>
            <a:chOff x="323762" y="2688398"/>
            <a:chExt cx="5412642" cy="3836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03329B-61F9-D7BD-C3BF-05567A236A08}"/>
                </a:ext>
              </a:extLst>
            </p:cNvPr>
            <p:cNvSpPr txBox="1"/>
            <p:nvPr/>
          </p:nvSpPr>
          <p:spPr>
            <a:xfrm>
              <a:off x="323762" y="2688398"/>
              <a:ext cx="5412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1. 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가고싶은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회사에서 필요로 하는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기술스택을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확인할 걸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…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213EC56-1BC2-D3A6-88E5-32A24D2238F3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307207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E65026-3995-0DF8-0D8A-E993A0C414E8}"/>
              </a:ext>
            </a:extLst>
          </p:cNvPr>
          <p:cNvGrpSpPr/>
          <p:nvPr/>
        </p:nvGrpSpPr>
        <p:grpSpPr>
          <a:xfrm>
            <a:off x="-5819642" y="3626697"/>
            <a:ext cx="5648192" cy="392905"/>
            <a:chOff x="323762" y="3450488"/>
            <a:chExt cx="5648192" cy="3929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2D2AD-06DF-E529-20BC-514C15A68C57}"/>
                </a:ext>
              </a:extLst>
            </p:cNvPr>
            <p:cNvSpPr txBox="1"/>
            <p:nvPr/>
          </p:nvSpPr>
          <p:spPr>
            <a:xfrm>
              <a:off x="323762" y="3450488"/>
              <a:ext cx="564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2. </a:t>
              </a:r>
              <a:r>
                <a:rPr lang="ko-KR" altLang="en-US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어떤 직무가 있는지 알아볼 걸</a:t>
              </a:r>
              <a:r>
                <a:rPr lang="en-US" altLang="ko-KR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…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A4C60DF-A8B7-6125-5266-D69E7B972671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384339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217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236621" y="2473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01/ </a:t>
            </a:r>
            <a:r>
              <a:rPr kumimoji="0" lang="ko-KR" altLang="en-US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기획배경</a:t>
            </a:r>
            <a:r>
              <a:rPr kumimoji="0" lang="en-US" altLang="ko-KR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- </a:t>
            </a:r>
            <a:r>
              <a:rPr kumimoji="0" lang="ko-KR" altLang="en-US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개인적 측면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CCC88D2-B042-53AE-D8E1-383893568ABC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EC331F-B0C2-B096-9F66-60ED7FDFD580}"/>
              </a:ext>
            </a:extLst>
          </p:cNvPr>
          <p:cNvSpPr/>
          <p:nvPr/>
        </p:nvSpPr>
        <p:spPr>
          <a:xfrm>
            <a:off x="291182" y="1264532"/>
            <a:ext cx="6204867" cy="50014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3B2C4C-2489-42A8-352B-8970AE32E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40" t="33936" r="14735" b="9499"/>
          <a:stretch/>
        </p:blipFill>
        <p:spPr>
          <a:xfrm>
            <a:off x="8046720" y="4715041"/>
            <a:ext cx="4145280" cy="23275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3204AE9-A49C-011B-5A53-583EED4140B5}"/>
              </a:ext>
            </a:extLst>
          </p:cNvPr>
          <p:cNvSpPr txBox="1"/>
          <p:nvPr/>
        </p:nvSpPr>
        <p:spPr>
          <a:xfrm>
            <a:off x="7234224" y="2810374"/>
            <a:ext cx="466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Unity, C# </a:t>
            </a:r>
            <a:r>
              <a:rPr lang="ko-KR" altLang="en-US" sz="2400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개발자 채용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7CC2E-D284-9614-984E-32B2E3C04DD3}"/>
              </a:ext>
            </a:extLst>
          </p:cNvPr>
          <p:cNvSpPr txBox="1"/>
          <p:nvPr/>
        </p:nvSpPr>
        <p:spPr>
          <a:xfrm>
            <a:off x="711758" y="1711741"/>
            <a:ext cx="654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취업에 앞서 아쉬운 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D9D2C5-51C1-93F8-264D-5B43A7C99ED5}"/>
              </a:ext>
            </a:extLst>
          </p:cNvPr>
          <p:cNvGrpSpPr/>
          <p:nvPr/>
        </p:nvGrpSpPr>
        <p:grpSpPr>
          <a:xfrm>
            <a:off x="683357" y="2928391"/>
            <a:ext cx="5812691" cy="677108"/>
            <a:chOff x="323762" y="2688398"/>
            <a:chExt cx="5412642" cy="67710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03329B-61F9-D7BD-C3BF-05567A236A08}"/>
                </a:ext>
              </a:extLst>
            </p:cNvPr>
            <p:cNvSpPr txBox="1"/>
            <p:nvPr/>
          </p:nvSpPr>
          <p:spPr>
            <a:xfrm>
              <a:off x="323762" y="2688398"/>
              <a:ext cx="541264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1. 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가고싶은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회사에서 필요로 하는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기술스택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을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확인할 걸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…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213EC56-1BC2-D3A6-88E5-32A24D2238F3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307207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E65026-3995-0DF8-0D8A-E993A0C414E8}"/>
              </a:ext>
            </a:extLst>
          </p:cNvPr>
          <p:cNvGrpSpPr/>
          <p:nvPr/>
        </p:nvGrpSpPr>
        <p:grpSpPr>
          <a:xfrm>
            <a:off x="683358" y="3779971"/>
            <a:ext cx="5980260" cy="461665"/>
            <a:chOff x="323762" y="3450488"/>
            <a:chExt cx="5648192" cy="46166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2D2AD-06DF-E529-20BC-514C15A68C57}"/>
                </a:ext>
              </a:extLst>
            </p:cNvPr>
            <p:cNvSpPr txBox="1"/>
            <p:nvPr/>
          </p:nvSpPr>
          <p:spPr>
            <a:xfrm>
              <a:off x="323762" y="3450488"/>
              <a:ext cx="564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2. </a:t>
              </a:r>
              <a:r>
                <a:rPr lang="ko-KR" altLang="en-US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어떤 </a:t>
              </a:r>
              <a:r>
                <a:rPr lang="ko-KR" altLang="en-US" sz="24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ko-KR" altLang="en-US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있는지 알아볼 걸</a:t>
              </a:r>
              <a:r>
                <a:rPr lang="en-US" altLang="ko-KR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…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A4C60DF-A8B7-6125-5266-D69E7B972671}"/>
                </a:ext>
              </a:extLst>
            </p:cNvPr>
            <p:cNvCxnSpPr>
              <a:cxnSpLocks/>
            </p:cNvCxnSpPr>
            <p:nvPr/>
          </p:nvCxnSpPr>
          <p:spPr>
            <a:xfrm>
              <a:off x="323762" y="3843393"/>
              <a:ext cx="5290457" cy="0"/>
            </a:xfrm>
            <a:prstGeom prst="line">
              <a:avLst/>
            </a:prstGeom>
            <a:ln w="19050" cap="rnd">
              <a:solidFill>
                <a:srgbClr val="0020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0F7033-E654-15EF-D712-7E017AFE37F9}"/>
              </a:ext>
            </a:extLst>
          </p:cNvPr>
          <p:cNvSpPr/>
          <p:nvPr/>
        </p:nvSpPr>
        <p:spPr>
          <a:xfrm>
            <a:off x="7234223" y="1264532"/>
            <a:ext cx="4666595" cy="12166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701089-DE91-11B7-36DF-FF2D6662C4B0}"/>
              </a:ext>
            </a:extLst>
          </p:cNvPr>
          <p:cNvSpPr txBox="1"/>
          <p:nvPr/>
        </p:nvSpPr>
        <p:spPr>
          <a:xfrm>
            <a:off x="7234224" y="646931"/>
            <a:ext cx="466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C, C++  </a:t>
            </a:r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채용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F84A957-774F-92C3-0B64-DFB79A504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71" y="1603108"/>
            <a:ext cx="1941219" cy="5619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7FF848-1ADA-3254-1B0A-8ADC0CA49E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2" b="32959"/>
          <a:stretch/>
        </p:blipFill>
        <p:spPr>
          <a:xfrm>
            <a:off x="9329802" y="1595800"/>
            <a:ext cx="2932546" cy="72642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B8E095-16B3-B00E-33D6-CBE39B3612AD}"/>
              </a:ext>
            </a:extLst>
          </p:cNvPr>
          <p:cNvSpPr/>
          <p:nvPr/>
        </p:nvSpPr>
        <p:spPr>
          <a:xfrm>
            <a:off x="7234223" y="3429000"/>
            <a:ext cx="4666595" cy="11290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DD0733F-F1F4-01D4-814E-2DA668837A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42898" r="12737" b="43066"/>
          <a:stretch/>
        </p:blipFill>
        <p:spPr>
          <a:xfrm>
            <a:off x="7401792" y="3731517"/>
            <a:ext cx="2222939" cy="4177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1FF19A-FCC2-3386-36E0-5167FA969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137" y="3687354"/>
            <a:ext cx="1665273" cy="50611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85284F-F3E0-0523-F4F2-529B5BEF9F75}"/>
              </a:ext>
            </a:extLst>
          </p:cNvPr>
          <p:cNvSpPr/>
          <p:nvPr/>
        </p:nvSpPr>
        <p:spPr>
          <a:xfrm>
            <a:off x="-6379490" y="1235601"/>
            <a:ext cx="5427285" cy="50014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7AFA4B-AC73-1F26-6165-107155495BBE}"/>
              </a:ext>
            </a:extLst>
          </p:cNvPr>
          <p:cNvSpPr txBox="1"/>
          <p:nvPr/>
        </p:nvSpPr>
        <p:spPr>
          <a:xfrm>
            <a:off x="-6182081" y="1682810"/>
            <a:ext cx="654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낮아지는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청년취업률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7EE51A-99A6-1F7C-B2C5-F731E769DF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4"/>
          <a:stretch/>
        </p:blipFill>
        <p:spPr>
          <a:xfrm>
            <a:off x="-5627666" y="2791918"/>
            <a:ext cx="4119534" cy="311193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E2A69012-697C-ACEF-8827-A4C658BE0357}"/>
              </a:ext>
            </a:extLst>
          </p:cNvPr>
          <p:cNvSpPr/>
          <p:nvPr/>
        </p:nvSpPr>
        <p:spPr>
          <a:xfrm>
            <a:off x="12958805" y="1235601"/>
            <a:ext cx="5427285" cy="50014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A7982C-0355-7773-99EC-6D97E7269B67}"/>
              </a:ext>
            </a:extLst>
          </p:cNvPr>
          <p:cNvSpPr txBox="1"/>
          <p:nvPr/>
        </p:nvSpPr>
        <p:spPr>
          <a:xfrm>
            <a:off x="13330839" y="1682810"/>
            <a:ext cx="654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rgbClr val="C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국비지원교육 </a:t>
            </a:r>
            <a:r>
              <a:rPr lang="ko-KR" altLang="en-US" sz="4400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활성화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50" name="Picture 2" descr="2020년 국민내일배움카드로 수강할 수 있는 1만 4천여 개 훈련 과정 선정">
            <a:extLst>
              <a:ext uri="{FF2B5EF4-FFF2-40B4-BE49-F238E27FC236}">
                <a16:creationId xmlns:a16="http://schemas.microsoft.com/office/drawing/2014/main" id="{247B0E5A-534E-B4E5-2BD9-E925DE095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2"/>
          <a:stretch/>
        </p:blipFill>
        <p:spPr bwMode="auto">
          <a:xfrm>
            <a:off x="13451489" y="2684712"/>
            <a:ext cx="4520336" cy="33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3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2628E1-6077-4AF6-9745-FB8C65A867E7}"/>
              </a:ext>
            </a:extLst>
          </p:cNvPr>
          <p:cNvSpPr/>
          <p:nvPr/>
        </p:nvSpPr>
        <p:spPr>
          <a:xfrm>
            <a:off x="236621" y="247386"/>
            <a:ext cx="927096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01/ </a:t>
            </a:r>
            <a:r>
              <a:rPr kumimoji="0" lang="ko-KR" altLang="en-US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기획배경</a:t>
            </a:r>
            <a:r>
              <a:rPr kumimoji="0" lang="en-US" altLang="ko-KR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- </a:t>
            </a:r>
            <a:r>
              <a:rPr lang="ko-KR" altLang="en-US" sz="36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</a:t>
            </a:r>
            <a:r>
              <a:rPr kumimoji="0" lang="ko-KR" altLang="en-US" sz="36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적 측면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CCC88D2-B042-53AE-D8E1-383893568ABC}"/>
              </a:ext>
            </a:extLst>
          </p:cNvPr>
          <p:cNvCxnSpPr>
            <a:cxnSpLocks/>
          </p:cNvCxnSpPr>
          <p:nvPr/>
        </p:nvCxnSpPr>
        <p:spPr>
          <a:xfrm>
            <a:off x="0" y="954143"/>
            <a:ext cx="5290457" cy="0"/>
          </a:xfrm>
          <a:prstGeom prst="line">
            <a:avLst/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EC331F-B0C2-B096-9F66-60ED7FDFD580}"/>
              </a:ext>
            </a:extLst>
          </p:cNvPr>
          <p:cNvSpPr/>
          <p:nvPr/>
        </p:nvSpPr>
        <p:spPr>
          <a:xfrm>
            <a:off x="476581" y="1235601"/>
            <a:ext cx="5400000" cy="504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0F7033-E654-15EF-D712-7E017AFE37F9}"/>
              </a:ext>
            </a:extLst>
          </p:cNvPr>
          <p:cNvSpPr/>
          <p:nvPr/>
        </p:nvSpPr>
        <p:spPr>
          <a:xfrm>
            <a:off x="6315419" y="1216318"/>
            <a:ext cx="5400000" cy="504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300" kern="100" dirty="0" err="1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7AFA4B-AC73-1F26-6165-107155495BBE}"/>
              </a:ext>
            </a:extLst>
          </p:cNvPr>
          <p:cNvSpPr txBox="1"/>
          <p:nvPr/>
        </p:nvSpPr>
        <p:spPr>
          <a:xfrm>
            <a:off x="764179" y="1682810"/>
            <a:ext cx="654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낮아지는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청년취업률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7EE51A-99A6-1F7C-B2C5-F731E769D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4"/>
          <a:stretch/>
        </p:blipFill>
        <p:spPr>
          <a:xfrm>
            <a:off x="1170923" y="2886468"/>
            <a:ext cx="4119534" cy="311193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0A7982C-0355-7773-99EC-6D97E7269B67}"/>
              </a:ext>
            </a:extLst>
          </p:cNvPr>
          <p:cNvSpPr txBox="1"/>
          <p:nvPr/>
        </p:nvSpPr>
        <p:spPr>
          <a:xfrm>
            <a:off x="6603017" y="1682810"/>
            <a:ext cx="654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rgbClr val="C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국비지원교육 </a:t>
            </a:r>
            <a:r>
              <a:rPr lang="ko-KR" altLang="en-US" sz="4400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활성화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50" name="Picture 2" descr="2020년 국민내일배움카드로 수강할 수 있는 1만 4천여 개 훈련 과정 선정">
            <a:extLst>
              <a:ext uri="{FF2B5EF4-FFF2-40B4-BE49-F238E27FC236}">
                <a16:creationId xmlns:a16="http://schemas.microsoft.com/office/drawing/2014/main" id="{247B0E5A-534E-B4E5-2BD9-E925DE095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2"/>
          <a:stretch/>
        </p:blipFill>
        <p:spPr bwMode="auto">
          <a:xfrm>
            <a:off x="6755251" y="2700750"/>
            <a:ext cx="4520336" cy="33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8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2060">
            <a:alpha val="80000"/>
          </a:srgbClr>
        </a:solidFill>
        <a:ln>
          <a:noFill/>
        </a:ln>
      </a:spPr>
      <a:bodyPr rtlCol="0" anchor="ctr"/>
      <a:lstStyle>
        <a:defPPr marL="0" marR="0" indent="0" algn="ctr" defTabSz="91440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300" kern="100" dirty="0" err="1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bg1"/>
            </a:solidFill>
            <a:latin typeface="나눔스퀘어 ExtraBold" panose="020B0600000101010101" pitchFamily="50" charset="-127"/>
            <a:ea typeface="나눔스퀘어 ExtraBold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002060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100" kern="100" spc="-80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634</Words>
  <Application>Microsoft Office PowerPoint</Application>
  <PresentationFormat>와이드스크린</PresentationFormat>
  <Paragraphs>145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나눔스퀘어</vt:lpstr>
      <vt:lpstr>맑은 고딕</vt:lpstr>
      <vt:lpstr>나눔스퀘어OTF_ac</vt:lpstr>
      <vt:lpstr>Arial</vt:lpstr>
      <vt:lpstr>나눔스퀘어OTF ExtraBold</vt:lpstr>
      <vt:lpstr>나눔스퀘어OTF Bold</vt:lpstr>
      <vt:lpstr>나눔스퀘어_ac ExtraBold</vt:lpstr>
      <vt:lpstr>나눔바른고딕 Light</vt:lpstr>
      <vt:lpstr>Michroma</vt:lpstr>
      <vt:lpstr>나눔스퀘어_ac Bold</vt:lpstr>
      <vt:lpstr>나눔고딕 ExtraBold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지나 유</cp:lastModifiedBy>
  <cp:revision>14</cp:revision>
  <dcterms:created xsi:type="dcterms:W3CDTF">2020-10-14T10:10:14Z</dcterms:created>
  <dcterms:modified xsi:type="dcterms:W3CDTF">2023-08-18T01:46:20Z</dcterms:modified>
</cp:coreProperties>
</file>